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547" r:id="rId3"/>
    <p:sldId id="421" r:id="rId4"/>
    <p:sldId id="412" r:id="rId5"/>
    <p:sldId id="557" r:id="rId6"/>
    <p:sldId id="551" r:id="rId7"/>
    <p:sldId id="560" r:id="rId8"/>
    <p:sldId id="548" r:id="rId9"/>
    <p:sldId id="549" r:id="rId10"/>
    <p:sldId id="546" r:id="rId11"/>
    <p:sldId id="556" r:id="rId12"/>
    <p:sldId id="554" r:id="rId13"/>
    <p:sldId id="558" r:id="rId14"/>
    <p:sldId id="559" r:id="rId15"/>
    <p:sldId id="553" r:id="rId16"/>
    <p:sldId id="404" r:id="rId17"/>
    <p:sldId id="545" r:id="rId18"/>
    <p:sldId id="422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581" autoAdjust="0"/>
  </p:normalViewPr>
  <p:slideViewPr>
    <p:cSldViewPr>
      <p:cViewPr varScale="1">
        <p:scale>
          <a:sx n="81" d="100"/>
          <a:sy n="81" d="100"/>
        </p:scale>
        <p:origin x="3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B9DEA-7A37-4657-9929-2F6921E11DC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B3DE3-FB0E-4004-B480-83A9448AA033}">
      <dgm:prSet phldrT="[Text]" phldr="1"/>
      <dgm:spPr/>
      <dgm:t>
        <a:bodyPr/>
        <a:lstStyle/>
        <a:p>
          <a:endParaRPr lang="en-US" dirty="0"/>
        </a:p>
      </dgm:t>
    </dgm:pt>
    <dgm:pt modelId="{6384CF5D-A575-4DCC-B8A1-83BEE33E4ED1}" type="parTrans" cxnId="{A153BA22-5FF3-4973-9E60-AE30707D0CE8}">
      <dgm:prSet/>
      <dgm:spPr/>
      <dgm:t>
        <a:bodyPr/>
        <a:lstStyle/>
        <a:p>
          <a:endParaRPr lang="en-US"/>
        </a:p>
      </dgm:t>
    </dgm:pt>
    <dgm:pt modelId="{5B187570-5B7A-471F-899A-6D025DE619FA}" type="sibTrans" cxnId="{A153BA22-5FF3-4973-9E60-AE30707D0CE8}">
      <dgm:prSet/>
      <dgm:spPr/>
      <dgm:t>
        <a:bodyPr/>
        <a:lstStyle/>
        <a:p>
          <a:endParaRPr lang="en-US"/>
        </a:p>
      </dgm:t>
    </dgm:pt>
    <dgm:pt modelId="{3E9926E5-35F5-4DE2-AFD2-AAAA9FAE7C02}">
      <dgm:prSet phldrT="[Text]" phldr="1"/>
      <dgm:spPr/>
      <dgm:t>
        <a:bodyPr/>
        <a:lstStyle/>
        <a:p>
          <a:endParaRPr lang="en-US"/>
        </a:p>
      </dgm:t>
    </dgm:pt>
    <dgm:pt modelId="{5E1B38A5-AB22-409F-BB8B-5EC2479A512A}" type="parTrans" cxnId="{F555748D-2DB9-452E-ADE9-191703A9FE74}">
      <dgm:prSet/>
      <dgm:spPr/>
      <dgm:t>
        <a:bodyPr/>
        <a:lstStyle/>
        <a:p>
          <a:endParaRPr lang="en-US"/>
        </a:p>
      </dgm:t>
    </dgm:pt>
    <dgm:pt modelId="{62454359-8EB8-40BE-A1AF-05403C1A00FC}" type="sibTrans" cxnId="{F555748D-2DB9-452E-ADE9-191703A9FE74}">
      <dgm:prSet/>
      <dgm:spPr/>
      <dgm:t>
        <a:bodyPr/>
        <a:lstStyle/>
        <a:p>
          <a:endParaRPr lang="en-US"/>
        </a:p>
      </dgm:t>
    </dgm:pt>
    <dgm:pt modelId="{B22DD521-6D79-44A5-A80C-57FF8E176F5D}">
      <dgm:prSet phldrT="[Text]"/>
      <dgm:spPr/>
      <dgm:t>
        <a:bodyPr/>
        <a:lstStyle/>
        <a:p>
          <a:endParaRPr lang="en-US" dirty="0"/>
        </a:p>
      </dgm:t>
    </dgm:pt>
    <dgm:pt modelId="{DDCDE6C8-4C51-4E75-B75A-BC2E5DE602EC}" type="parTrans" cxnId="{67044ED3-D4CA-43F2-B786-4CE39B1AEBDB}">
      <dgm:prSet/>
      <dgm:spPr/>
      <dgm:t>
        <a:bodyPr/>
        <a:lstStyle/>
        <a:p>
          <a:endParaRPr lang="en-US"/>
        </a:p>
      </dgm:t>
    </dgm:pt>
    <dgm:pt modelId="{554B4D57-2792-4C9D-AE95-26289836D1DD}" type="sibTrans" cxnId="{67044ED3-D4CA-43F2-B786-4CE39B1AEBDB}">
      <dgm:prSet/>
      <dgm:spPr/>
      <dgm:t>
        <a:bodyPr/>
        <a:lstStyle/>
        <a:p>
          <a:endParaRPr lang="en-US"/>
        </a:p>
      </dgm:t>
    </dgm:pt>
    <dgm:pt modelId="{D97C8E98-6227-42EC-9C88-ECEA5E46206E}">
      <dgm:prSet phldrT="[Text]"/>
      <dgm:spPr/>
      <dgm:t>
        <a:bodyPr/>
        <a:lstStyle/>
        <a:p>
          <a:endParaRPr lang="en-US" dirty="0"/>
        </a:p>
      </dgm:t>
    </dgm:pt>
    <dgm:pt modelId="{36C876CE-39E0-4388-A627-B67DFD04AE29}" type="parTrans" cxnId="{7351F715-8DC0-4C36-85BA-AD5AEC0A52DA}">
      <dgm:prSet/>
      <dgm:spPr/>
      <dgm:t>
        <a:bodyPr/>
        <a:lstStyle/>
        <a:p>
          <a:endParaRPr lang="en-US"/>
        </a:p>
      </dgm:t>
    </dgm:pt>
    <dgm:pt modelId="{E99A6813-F509-4F52-AF20-282E36344F36}" type="sibTrans" cxnId="{7351F715-8DC0-4C36-85BA-AD5AEC0A52DA}">
      <dgm:prSet/>
      <dgm:spPr/>
      <dgm:t>
        <a:bodyPr/>
        <a:lstStyle/>
        <a:p>
          <a:endParaRPr lang="en-US"/>
        </a:p>
      </dgm:t>
    </dgm:pt>
    <dgm:pt modelId="{CF0C5957-49CC-4404-82BB-AB10246B348B}">
      <dgm:prSet phldrT="[Text]"/>
      <dgm:spPr/>
      <dgm:t>
        <a:bodyPr/>
        <a:lstStyle/>
        <a:p>
          <a:endParaRPr lang="en-US" dirty="0"/>
        </a:p>
      </dgm:t>
    </dgm:pt>
    <dgm:pt modelId="{B0B635A8-58F3-4D4E-BCA2-9CEA7ECF72C7}" type="parTrans" cxnId="{A6AB59C2-1745-4243-97E7-E419803F0027}">
      <dgm:prSet/>
      <dgm:spPr/>
      <dgm:t>
        <a:bodyPr/>
        <a:lstStyle/>
        <a:p>
          <a:endParaRPr lang="en-US"/>
        </a:p>
      </dgm:t>
    </dgm:pt>
    <dgm:pt modelId="{3E556EE5-D46F-4026-8C3B-287382F01FC0}" type="sibTrans" cxnId="{A6AB59C2-1745-4243-97E7-E419803F0027}">
      <dgm:prSet/>
      <dgm:spPr/>
      <dgm:t>
        <a:bodyPr/>
        <a:lstStyle/>
        <a:p>
          <a:endParaRPr lang="en-US"/>
        </a:p>
      </dgm:t>
    </dgm:pt>
    <dgm:pt modelId="{EF39FFC8-EAC8-41E1-81E3-E4E6C1850927}" type="pres">
      <dgm:prSet presAssocID="{A78B9DEA-7A37-4657-9929-2F6921E11DC5}" presName="rootnode" presStyleCnt="0">
        <dgm:presLayoutVars>
          <dgm:chMax/>
          <dgm:chPref/>
          <dgm:dir/>
          <dgm:animLvl val="lvl"/>
        </dgm:presLayoutVars>
      </dgm:prSet>
      <dgm:spPr/>
    </dgm:pt>
    <dgm:pt modelId="{D888FA71-95BB-4D84-832E-BB179DAFA3A1}" type="pres">
      <dgm:prSet presAssocID="{44EB3DE3-FB0E-4004-B480-83A9448AA033}" presName="composite" presStyleCnt="0"/>
      <dgm:spPr/>
    </dgm:pt>
    <dgm:pt modelId="{4452797B-B89B-47F5-8002-23F7812445B7}" type="pres">
      <dgm:prSet presAssocID="{44EB3DE3-FB0E-4004-B480-83A9448AA033}" presName="LShape" presStyleLbl="alignNode1" presStyleIdx="0" presStyleCnt="9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80C22075-4A11-49E0-BA2F-C7F107A20700}" type="pres">
      <dgm:prSet presAssocID="{44EB3DE3-FB0E-4004-B480-83A9448AA03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28C9FD3-3849-42C1-B46A-F7BD4EC51238}" type="pres">
      <dgm:prSet presAssocID="{44EB3DE3-FB0E-4004-B480-83A9448AA033}" presName="Triangle" presStyleLbl="alignNode1" presStyleIdx="1" presStyleCnt="9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5D4CA4B8-5833-4FEE-8FFC-742EE87D9CFE}" type="pres">
      <dgm:prSet presAssocID="{5B187570-5B7A-471F-899A-6D025DE619FA}" presName="sibTrans" presStyleCnt="0"/>
      <dgm:spPr/>
    </dgm:pt>
    <dgm:pt modelId="{466E9978-31A9-4648-B70D-667269F7B1A1}" type="pres">
      <dgm:prSet presAssocID="{5B187570-5B7A-471F-899A-6D025DE619FA}" presName="space" presStyleCnt="0"/>
      <dgm:spPr/>
    </dgm:pt>
    <dgm:pt modelId="{541238BC-A389-4499-8F91-5BC83078F7D2}" type="pres">
      <dgm:prSet presAssocID="{3E9926E5-35F5-4DE2-AFD2-AAAA9FAE7C02}" presName="composite" presStyleCnt="0"/>
      <dgm:spPr/>
    </dgm:pt>
    <dgm:pt modelId="{C5F18712-2546-4865-B8E1-ABEEC17249DD}" type="pres">
      <dgm:prSet presAssocID="{3E9926E5-35F5-4DE2-AFD2-AAAA9FAE7C02}" presName="LShape" presStyleLbl="alignNode1" presStyleIdx="2" presStyleCnt="9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942583D2-8EB8-432E-9AF3-69EF80E5C2C1}" type="pres">
      <dgm:prSet presAssocID="{3E9926E5-35F5-4DE2-AFD2-AAAA9FAE7C0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1149A1D-8082-4609-AF36-5DB23DFE977F}" type="pres">
      <dgm:prSet presAssocID="{3E9926E5-35F5-4DE2-AFD2-AAAA9FAE7C02}" presName="Triangle" presStyleLbl="alignNode1" presStyleIdx="3" presStyleCnt="9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4A67D4E8-ECA6-47F6-903D-103498D8759E}" type="pres">
      <dgm:prSet presAssocID="{62454359-8EB8-40BE-A1AF-05403C1A00FC}" presName="sibTrans" presStyleCnt="0"/>
      <dgm:spPr/>
    </dgm:pt>
    <dgm:pt modelId="{84D2660F-C639-42AB-B3A4-576AD437CEB9}" type="pres">
      <dgm:prSet presAssocID="{62454359-8EB8-40BE-A1AF-05403C1A00FC}" presName="space" presStyleCnt="0"/>
      <dgm:spPr/>
    </dgm:pt>
    <dgm:pt modelId="{624AE259-3DB9-44D7-A930-DB64CCF6BA1D}" type="pres">
      <dgm:prSet presAssocID="{B22DD521-6D79-44A5-A80C-57FF8E176F5D}" presName="composite" presStyleCnt="0"/>
      <dgm:spPr/>
    </dgm:pt>
    <dgm:pt modelId="{73185E1B-4C75-4855-A6CB-BD57FC93BCEA}" type="pres">
      <dgm:prSet presAssocID="{B22DD521-6D79-44A5-A80C-57FF8E176F5D}" presName="LShape" presStyleLbl="alignNode1" presStyleIdx="4" presStyleCnt="9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6C635F74-6957-4BF7-BE14-77FE26B0BDF8}" type="pres">
      <dgm:prSet presAssocID="{B22DD521-6D79-44A5-A80C-57FF8E176F5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43470F3-2A4E-4BDA-95BD-C2AA87A079FD}" type="pres">
      <dgm:prSet presAssocID="{B22DD521-6D79-44A5-A80C-57FF8E176F5D}" presName="Triangle" presStyleLbl="alignNode1" presStyleIdx="5" presStyleCnt="9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F49697F9-30DD-4270-AD79-2E86FD1CAC96}" type="pres">
      <dgm:prSet presAssocID="{554B4D57-2792-4C9D-AE95-26289836D1DD}" presName="sibTrans" presStyleCnt="0"/>
      <dgm:spPr/>
    </dgm:pt>
    <dgm:pt modelId="{82DA887C-55DA-4B80-BAAC-F905D16F280C}" type="pres">
      <dgm:prSet presAssocID="{554B4D57-2792-4C9D-AE95-26289836D1DD}" presName="space" presStyleCnt="0"/>
      <dgm:spPr/>
    </dgm:pt>
    <dgm:pt modelId="{8867D6E4-0F6B-4F1F-B833-1AF9CFA69C2A}" type="pres">
      <dgm:prSet presAssocID="{CF0C5957-49CC-4404-82BB-AB10246B348B}" presName="composite" presStyleCnt="0"/>
      <dgm:spPr/>
    </dgm:pt>
    <dgm:pt modelId="{9B63D604-AC32-45DC-B240-8F97979C6FFE}" type="pres">
      <dgm:prSet presAssocID="{CF0C5957-49CC-4404-82BB-AB10246B348B}" presName="LShape" presStyleLbl="alignNode1" presStyleIdx="6" presStyleCnt="9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89638842-A101-48FB-AF13-728C96DE72BB}" type="pres">
      <dgm:prSet presAssocID="{CF0C5957-49CC-4404-82BB-AB10246B34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EC5AF65-C70F-4C81-971C-0A8B00975C79}" type="pres">
      <dgm:prSet presAssocID="{CF0C5957-49CC-4404-82BB-AB10246B348B}" presName="Triangle" presStyleLbl="alignNode1" presStyleIdx="7" presStyleCnt="9"/>
      <dgm:spPr>
        <a:solidFill>
          <a:schemeClr val="bg2">
            <a:lumMod val="1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32B3C1CC-C185-435A-951B-B62129E80ADE}" type="pres">
      <dgm:prSet presAssocID="{3E556EE5-D46F-4026-8C3B-287382F01FC0}" presName="sibTrans" presStyleCnt="0"/>
      <dgm:spPr/>
    </dgm:pt>
    <dgm:pt modelId="{3E28D575-AAEE-4DF4-9592-3ACE58516C81}" type="pres">
      <dgm:prSet presAssocID="{3E556EE5-D46F-4026-8C3B-287382F01FC0}" presName="space" presStyleCnt="0"/>
      <dgm:spPr/>
    </dgm:pt>
    <dgm:pt modelId="{B7588C31-7755-46C9-993C-DF0F330DF7EE}" type="pres">
      <dgm:prSet presAssocID="{D97C8E98-6227-42EC-9C88-ECEA5E46206E}" presName="composite" presStyleCnt="0"/>
      <dgm:spPr/>
    </dgm:pt>
    <dgm:pt modelId="{2455E1D1-7086-48C4-9AE4-69DA9CDA3B48}" type="pres">
      <dgm:prSet presAssocID="{D97C8E98-6227-42EC-9C88-ECEA5E46206E}" presName="LShape" presStyleLbl="alignNode1" presStyleIdx="8" presStyleCnt="9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64E9E273-C049-4EE8-80BD-95C22C54927C}" type="pres">
      <dgm:prSet presAssocID="{D97C8E98-6227-42EC-9C88-ECEA5E46206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351F715-8DC0-4C36-85BA-AD5AEC0A52DA}" srcId="{A78B9DEA-7A37-4657-9929-2F6921E11DC5}" destId="{D97C8E98-6227-42EC-9C88-ECEA5E46206E}" srcOrd="4" destOrd="0" parTransId="{36C876CE-39E0-4388-A627-B67DFD04AE29}" sibTransId="{E99A6813-F509-4F52-AF20-282E36344F36}"/>
    <dgm:cxn modelId="{A153BA22-5FF3-4973-9E60-AE30707D0CE8}" srcId="{A78B9DEA-7A37-4657-9929-2F6921E11DC5}" destId="{44EB3DE3-FB0E-4004-B480-83A9448AA033}" srcOrd="0" destOrd="0" parTransId="{6384CF5D-A575-4DCC-B8A1-83BEE33E4ED1}" sibTransId="{5B187570-5B7A-471F-899A-6D025DE619FA}"/>
    <dgm:cxn modelId="{69B6EB6C-35F8-493B-B84D-1FACFB8F7164}" type="presOf" srcId="{3E9926E5-35F5-4DE2-AFD2-AAAA9FAE7C02}" destId="{942583D2-8EB8-432E-9AF3-69EF80E5C2C1}" srcOrd="0" destOrd="0" presId="urn:microsoft.com/office/officeart/2009/3/layout/StepUpProcess"/>
    <dgm:cxn modelId="{F555748D-2DB9-452E-ADE9-191703A9FE74}" srcId="{A78B9DEA-7A37-4657-9929-2F6921E11DC5}" destId="{3E9926E5-35F5-4DE2-AFD2-AAAA9FAE7C02}" srcOrd="1" destOrd="0" parTransId="{5E1B38A5-AB22-409F-BB8B-5EC2479A512A}" sibTransId="{62454359-8EB8-40BE-A1AF-05403C1A00FC}"/>
    <dgm:cxn modelId="{0B72D490-1A3B-406A-908D-908C66FF7819}" type="presOf" srcId="{B22DD521-6D79-44A5-A80C-57FF8E176F5D}" destId="{6C635F74-6957-4BF7-BE14-77FE26B0BDF8}" srcOrd="0" destOrd="0" presId="urn:microsoft.com/office/officeart/2009/3/layout/StepUpProcess"/>
    <dgm:cxn modelId="{DF7A7FB6-042C-4EFD-8AA2-AFF4024438F8}" type="presOf" srcId="{A78B9DEA-7A37-4657-9929-2F6921E11DC5}" destId="{EF39FFC8-EAC8-41E1-81E3-E4E6C1850927}" srcOrd="0" destOrd="0" presId="urn:microsoft.com/office/officeart/2009/3/layout/StepUpProcess"/>
    <dgm:cxn modelId="{A027F4BE-7C04-413C-A26E-5F0950FB07D3}" type="presOf" srcId="{CF0C5957-49CC-4404-82BB-AB10246B348B}" destId="{89638842-A101-48FB-AF13-728C96DE72BB}" srcOrd="0" destOrd="0" presId="urn:microsoft.com/office/officeart/2009/3/layout/StepUpProcess"/>
    <dgm:cxn modelId="{15E1CCBF-9C9C-49BB-A01C-37FD9F68A3F3}" type="presOf" srcId="{D97C8E98-6227-42EC-9C88-ECEA5E46206E}" destId="{64E9E273-C049-4EE8-80BD-95C22C54927C}" srcOrd="0" destOrd="0" presId="urn:microsoft.com/office/officeart/2009/3/layout/StepUpProcess"/>
    <dgm:cxn modelId="{A6AB59C2-1745-4243-97E7-E419803F0027}" srcId="{A78B9DEA-7A37-4657-9929-2F6921E11DC5}" destId="{CF0C5957-49CC-4404-82BB-AB10246B348B}" srcOrd="3" destOrd="0" parTransId="{B0B635A8-58F3-4D4E-BCA2-9CEA7ECF72C7}" sibTransId="{3E556EE5-D46F-4026-8C3B-287382F01FC0}"/>
    <dgm:cxn modelId="{2590D1CC-9D7C-482A-84F2-1BC5F1CB926C}" type="presOf" srcId="{44EB3DE3-FB0E-4004-B480-83A9448AA033}" destId="{80C22075-4A11-49E0-BA2F-C7F107A20700}" srcOrd="0" destOrd="0" presId="urn:microsoft.com/office/officeart/2009/3/layout/StepUpProcess"/>
    <dgm:cxn modelId="{67044ED3-D4CA-43F2-B786-4CE39B1AEBDB}" srcId="{A78B9DEA-7A37-4657-9929-2F6921E11DC5}" destId="{B22DD521-6D79-44A5-A80C-57FF8E176F5D}" srcOrd="2" destOrd="0" parTransId="{DDCDE6C8-4C51-4E75-B75A-BC2E5DE602EC}" sibTransId="{554B4D57-2792-4C9D-AE95-26289836D1DD}"/>
    <dgm:cxn modelId="{2E4F0BFE-7C52-488F-B9E0-DCB5FE25F662}" type="presParOf" srcId="{EF39FFC8-EAC8-41E1-81E3-E4E6C1850927}" destId="{D888FA71-95BB-4D84-832E-BB179DAFA3A1}" srcOrd="0" destOrd="0" presId="urn:microsoft.com/office/officeart/2009/3/layout/StepUpProcess"/>
    <dgm:cxn modelId="{ADC0C91D-4C06-49C9-9EE5-88A5ED8FE180}" type="presParOf" srcId="{D888FA71-95BB-4D84-832E-BB179DAFA3A1}" destId="{4452797B-B89B-47F5-8002-23F7812445B7}" srcOrd="0" destOrd="0" presId="urn:microsoft.com/office/officeart/2009/3/layout/StepUpProcess"/>
    <dgm:cxn modelId="{62B462F3-79DE-40CB-ADA6-ADB58AD8E66A}" type="presParOf" srcId="{D888FA71-95BB-4D84-832E-BB179DAFA3A1}" destId="{80C22075-4A11-49E0-BA2F-C7F107A20700}" srcOrd="1" destOrd="0" presId="urn:microsoft.com/office/officeart/2009/3/layout/StepUpProcess"/>
    <dgm:cxn modelId="{DC3DE7B0-F550-43D9-85BE-A56A90586DA5}" type="presParOf" srcId="{D888FA71-95BB-4D84-832E-BB179DAFA3A1}" destId="{628C9FD3-3849-42C1-B46A-F7BD4EC51238}" srcOrd="2" destOrd="0" presId="urn:microsoft.com/office/officeart/2009/3/layout/StepUpProcess"/>
    <dgm:cxn modelId="{0FEA3F9D-383F-49EE-90C3-2081003B3CC2}" type="presParOf" srcId="{EF39FFC8-EAC8-41E1-81E3-E4E6C1850927}" destId="{5D4CA4B8-5833-4FEE-8FFC-742EE87D9CFE}" srcOrd="1" destOrd="0" presId="urn:microsoft.com/office/officeart/2009/3/layout/StepUpProcess"/>
    <dgm:cxn modelId="{05F981C5-6FC0-43A2-B90F-A3612D8F8C04}" type="presParOf" srcId="{5D4CA4B8-5833-4FEE-8FFC-742EE87D9CFE}" destId="{466E9978-31A9-4648-B70D-667269F7B1A1}" srcOrd="0" destOrd="0" presId="urn:microsoft.com/office/officeart/2009/3/layout/StepUpProcess"/>
    <dgm:cxn modelId="{8526DED6-C350-40D2-B146-F0A0D83E4519}" type="presParOf" srcId="{EF39FFC8-EAC8-41E1-81E3-E4E6C1850927}" destId="{541238BC-A389-4499-8F91-5BC83078F7D2}" srcOrd="2" destOrd="0" presId="urn:microsoft.com/office/officeart/2009/3/layout/StepUpProcess"/>
    <dgm:cxn modelId="{CF3E5B2E-51BC-4C6D-B7E6-56EAE83F8CB0}" type="presParOf" srcId="{541238BC-A389-4499-8F91-5BC83078F7D2}" destId="{C5F18712-2546-4865-B8E1-ABEEC17249DD}" srcOrd="0" destOrd="0" presId="urn:microsoft.com/office/officeart/2009/3/layout/StepUpProcess"/>
    <dgm:cxn modelId="{589A7913-AC2A-473D-8C9A-06720213075C}" type="presParOf" srcId="{541238BC-A389-4499-8F91-5BC83078F7D2}" destId="{942583D2-8EB8-432E-9AF3-69EF80E5C2C1}" srcOrd="1" destOrd="0" presId="urn:microsoft.com/office/officeart/2009/3/layout/StepUpProcess"/>
    <dgm:cxn modelId="{8282D258-2BB0-4CA2-8475-5B9BD45D8A42}" type="presParOf" srcId="{541238BC-A389-4499-8F91-5BC83078F7D2}" destId="{41149A1D-8082-4609-AF36-5DB23DFE977F}" srcOrd="2" destOrd="0" presId="urn:microsoft.com/office/officeart/2009/3/layout/StepUpProcess"/>
    <dgm:cxn modelId="{208D5A21-CC18-4D6C-86E8-3BBD0DFFFD4D}" type="presParOf" srcId="{EF39FFC8-EAC8-41E1-81E3-E4E6C1850927}" destId="{4A67D4E8-ECA6-47F6-903D-103498D8759E}" srcOrd="3" destOrd="0" presId="urn:microsoft.com/office/officeart/2009/3/layout/StepUpProcess"/>
    <dgm:cxn modelId="{4B3F8545-1F65-4EFE-960C-03C0453A3ADD}" type="presParOf" srcId="{4A67D4E8-ECA6-47F6-903D-103498D8759E}" destId="{84D2660F-C639-42AB-B3A4-576AD437CEB9}" srcOrd="0" destOrd="0" presId="urn:microsoft.com/office/officeart/2009/3/layout/StepUpProcess"/>
    <dgm:cxn modelId="{2D2D68E0-F798-4B2A-83F5-5F69E0651255}" type="presParOf" srcId="{EF39FFC8-EAC8-41E1-81E3-E4E6C1850927}" destId="{624AE259-3DB9-44D7-A930-DB64CCF6BA1D}" srcOrd="4" destOrd="0" presId="urn:microsoft.com/office/officeart/2009/3/layout/StepUpProcess"/>
    <dgm:cxn modelId="{8133379E-27EC-4FC1-BEB4-7E4230A11779}" type="presParOf" srcId="{624AE259-3DB9-44D7-A930-DB64CCF6BA1D}" destId="{73185E1B-4C75-4855-A6CB-BD57FC93BCEA}" srcOrd="0" destOrd="0" presId="urn:microsoft.com/office/officeart/2009/3/layout/StepUpProcess"/>
    <dgm:cxn modelId="{EDA0F737-23F7-4684-A47B-AB5199336816}" type="presParOf" srcId="{624AE259-3DB9-44D7-A930-DB64CCF6BA1D}" destId="{6C635F74-6957-4BF7-BE14-77FE26B0BDF8}" srcOrd="1" destOrd="0" presId="urn:microsoft.com/office/officeart/2009/3/layout/StepUpProcess"/>
    <dgm:cxn modelId="{296BF0C2-2C83-441E-9785-04BB074C99B7}" type="presParOf" srcId="{624AE259-3DB9-44D7-A930-DB64CCF6BA1D}" destId="{543470F3-2A4E-4BDA-95BD-C2AA87A079FD}" srcOrd="2" destOrd="0" presId="urn:microsoft.com/office/officeart/2009/3/layout/StepUpProcess"/>
    <dgm:cxn modelId="{A97928B9-5103-4348-AEB4-E2DBBB101E71}" type="presParOf" srcId="{EF39FFC8-EAC8-41E1-81E3-E4E6C1850927}" destId="{F49697F9-30DD-4270-AD79-2E86FD1CAC96}" srcOrd="5" destOrd="0" presId="urn:microsoft.com/office/officeart/2009/3/layout/StepUpProcess"/>
    <dgm:cxn modelId="{15E7E447-442F-4E77-B872-13BBF64295E1}" type="presParOf" srcId="{F49697F9-30DD-4270-AD79-2E86FD1CAC96}" destId="{82DA887C-55DA-4B80-BAAC-F905D16F280C}" srcOrd="0" destOrd="0" presId="urn:microsoft.com/office/officeart/2009/3/layout/StepUpProcess"/>
    <dgm:cxn modelId="{FD93523A-1BA1-4F59-B20A-9D55F64F0D0B}" type="presParOf" srcId="{EF39FFC8-EAC8-41E1-81E3-E4E6C1850927}" destId="{8867D6E4-0F6B-4F1F-B833-1AF9CFA69C2A}" srcOrd="6" destOrd="0" presId="urn:microsoft.com/office/officeart/2009/3/layout/StepUpProcess"/>
    <dgm:cxn modelId="{425548F1-EE41-42F4-9CB7-FB8868330E83}" type="presParOf" srcId="{8867D6E4-0F6B-4F1F-B833-1AF9CFA69C2A}" destId="{9B63D604-AC32-45DC-B240-8F97979C6FFE}" srcOrd="0" destOrd="0" presId="urn:microsoft.com/office/officeart/2009/3/layout/StepUpProcess"/>
    <dgm:cxn modelId="{B4D4A917-CE66-48FC-B0E9-F6347E8C639E}" type="presParOf" srcId="{8867D6E4-0F6B-4F1F-B833-1AF9CFA69C2A}" destId="{89638842-A101-48FB-AF13-728C96DE72BB}" srcOrd="1" destOrd="0" presId="urn:microsoft.com/office/officeart/2009/3/layout/StepUpProcess"/>
    <dgm:cxn modelId="{F5A1A2EF-1EEE-4C94-B211-CA13482AED71}" type="presParOf" srcId="{8867D6E4-0F6B-4F1F-B833-1AF9CFA69C2A}" destId="{0EC5AF65-C70F-4C81-971C-0A8B00975C79}" srcOrd="2" destOrd="0" presId="urn:microsoft.com/office/officeart/2009/3/layout/StepUpProcess"/>
    <dgm:cxn modelId="{A93BA372-4F57-408B-AA42-2FFFA35AB478}" type="presParOf" srcId="{EF39FFC8-EAC8-41E1-81E3-E4E6C1850927}" destId="{32B3C1CC-C185-435A-951B-B62129E80ADE}" srcOrd="7" destOrd="0" presId="urn:microsoft.com/office/officeart/2009/3/layout/StepUpProcess"/>
    <dgm:cxn modelId="{59B54C48-A645-4D2B-9CF5-E8504657B2AD}" type="presParOf" srcId="{32B3C1CC-C185-435A-951B-B62129E80ADE}" destId="{3E28D575-AAEE-4DF4-9592-3ACE58516C81}" srcOrd="0" destOrd="0" presId="urn:microsoft.com/office/officeart/2009/3/layout/StepUpProcess"/>
    <dgm:cxn modelId="{FCD6AA94-5299-4C3B-8E08-A4B9235BCFB4}" type="presParOf" srcId="{EF39FFC8-EAC8-41E1-81E3-E4E6C1850927}" destId="{B7588C31-7755-46C9-993C-DF0F330DF7EE}" srcOrd="8" destOrd="0" presId="urn:microsoft.com/office/officeart/2009/3/layout/StepUpProcess"/>
    <dgm:cxn modelId="{CE0F7E13-7B6E-4563-BF7C-C7B816D4545A}" type="presParOf" srcId="{B7588C31-7755-46C9-993C-DF0F330DF7EE}" destId="{2455E1D1-7086-48C4-9AE4-69DA9CDA3B48}" srcOrd="0" destOrd="0" presId="urn:microsoft.com/office/officeart/2009/3/layout/StepUpProcess"/>
    <dgm:cxn modelId="{B5586970-9F8A-45C6-9735-D5481AE13936}" type="presParOf" srcId="{B7588C31-7755-46C9-993C-DF0F330DF7EE}" destId="{64E9E273-C049-4EE8-80BD-95C22C5492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797B-B89B-47F5-8002-23F7812445B7}">
      <dsp:nvSpPr>
        <dsp:cNvPr id="0" name=""/>
        <dsp:cNvSpPr/>
      </dsp:nvSpPr>
      <dsp:spPr>
        <a:xfrm rot="5400000">
          <a:off x="340945" y="2319440"/>
          <a:ext cx="1012272" cy="16843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22075-4A11-49E0-BA2F-C7F107A20700}">
      <dsp:nvSpPr>
        <dsp:cNvPr id="0" name=""/>
        <dsp:cNvSpPr/>
      </dsp:nvSpPr>
      <dsp:spPr>
        <a:xfrm>
          <a:off x="171972" y="2822712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171972" y="2822712"/>
        <a:ext cx="1520684" cy="1332969"/>
      </dsp:txXfrm>
    </dsp:sp>
    <dsp:sp modelId="{628C9FD3-3849-42C1-B46A-F7BD4EC51238}">
      <dsp:nvSpPr>
        <dsp:cNvPr id="0" name=""/>
        <dsp:cNvSpPr/>
      </dsp:nvSpPr>
      <dsp:spPr>
        <a:xfrm>
          <a:off x="1405735" y="2195433"/>
          <a:ext cx="286921" cy="286921"/>
        </a:xfrm>
        <a:prstGeom prst="triangle">
          <a:avLst>
            <a:gd name="adj" fmla="val 10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18712-2546-4865-B8E1-ABEEC17249DD}">
      <dsp:nvSpPr>
        <dsp:cNvPr id="0" name=""/>
        <dsp:cNvSpPr/>
      </dsp:nvSpPr>
      <dsp:spPr>
        <a:xfrm rot="5400000">
          <a:off x="2202560" y="1858782"/>
          <a:ext cx="1012272" cy="16843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583D2-8EB8-432E-9AF3-69EF80E5C2C1}">
      <dsp:nvSpPr>
        <dsp:cNvPr id="0" name=""/>
        <dsp:cNvSpPr/>
      </dsp:nvSpPr>
      <dsp:spPr>
        <a:xfrm>
          <a:off x="2033587" y="2362054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2033587" y="2362054"/>
        <a:ext cx="1520684" cy="1332969"/>
      </dsp:txXfrm>
    </dsp:sp>
    <dsp:sp modelId="{41149A1D-8082-4609-AF36-5DB23DFE977F}">
      <dsp:nvSpPr>
        <dsp:cNvPr id="0" name=""/>
        <dsp:cNvSpPr/>
      </dsp:nvSpPr>
      <dsp:spPr>
        <a:xfrm>
          <a:off x="3267350" y="1734774"/>
          <a:ext cx="286921" cy="286921"/>
        </a:xfrm>
        <a:prstGeom prst="triangle">
          <a:avLst>
            <a:gd name="adj" fmla="val 10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85E1B-4C75-4855-A6CB-BD57FC93BCEA}">
      <dsp:nvSpPr>
        <dsp:cNvPr id="0" name=""/>
        <dsp:cNvSpPr/>
      </dsp:nvSpPr>
      <dsp:spPr>
        <a:xfrm rot="5400000">
          <a:off x="4064175" y="1398123"/>
          <a:ext cx="1012272" cy="16843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35F74-6957-4BF7-BE14-77FE26B0BDF8}">
      <dsp:nvSpPr>
        <dsp:cNvPr id="0" name=""/>
        <dsp:cNvSpPr/>
      </dsp:nvSpPr>
      <dsp:spPr>
        <a:xfrm>
          <a:off x="3895202" y="1901395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3895202" y="1901395"/>
        <a:ext cx="1520684" cy="1332969"/>
      </dsp:txXfrm>
    </dsp:sp>
    <dsp:sp modelId="{543470F3-2A4E-4BDA-95BD-C2AA87A079FD}">
      <dsp:nvSpPr>
        <dsp:cNvPr id="0" name=""/>
        <dsp:cNvSpPr/>
      </dsp:nvSpPr>
      <dsp:spPr>
        <a:xfrm>
          <a:off x="5128965" y="1274116"/>
          <a:ext cx="286921" cy="286921"/>
        </a:xfrm>
        <a:prstGeom prst="triangle">
          <a:avLst>
            <a:gd name="adj" fmla="val 10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3D604-AC32-45DC-B240-8F97979C6FFE}">
      <dsp:nvSpPr>
        <dsp:cNvPr id="0" name=""/>
        <dsp:cNvSpPr/>
      </dsp:nvSpPr>
      <dsp:spPr>
        <a:xfrm rot="5400000">
          <a:off x="5925791" y="937465"/>
          <a:ext cx="1012272" cy="16843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38842-A101-48FB-AF13-728C96DE72BB}">
      <dsp:nvSpPr>
        <dsp:cNvPr id="0" name=""/>
        <dsp:cNvSpPr/>
      </dsp:nvSpPr>
      <dsp:spPr>
        <a:xfrm>
          <a:off x="5756817" y="1440737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5756817" y="1440737"/>
        <a:ext cx="1520684" cy="1332969"/>
      </dsp:txXfrm>
    </dsp:sp>
    <dsp:sp modelId="{0EC5AF65-C70F-4C81-971C-0A8B00975C79}">
      <dsp:nvSpPr>
        <dsp:cNvPr id="0" name=""/>
        <dsp:cNvSpPr/>
      </dsp:nvSpPr>
      <dsp:spPr>
        <a:xfrm>
          <a:off x="6990580" y="813457"/>
          <a:ext cx="286921" cy="286921"/>
        </a:xfrm>
        <a:prstGeom prst="triangle">
          <a:avLst>
            <a:gd name="adj" fmla="val 10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5E1D1-7086-48C4-9AE4-69DA9CDA3B48}">
      <dsp:nvSpPr>
        <dsp:cNvPr id="0" name=""/>
        <dsp:cNvSpPr/>
      </dsp:nvSpPr>
      <dsp:spPr>
        <a:xfrm rot="5400000">
          <a:off x="7787406" y="476806"/>
          <a:ext cx="1012272" cy="16843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9E273-C049-4EE8-80BD-95C22C54927C}">
      <dsp:nvSpPr>
        <dsp:cNvPr id="0" name=""/>
        <dsp:cNvSpPr/>
      </dsp:nvSpPr>
      <dsp:spPr>
        <a:xfrm>
          <a:off x="7618432" y="980078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7618432" y="980078"/>
        <a:ext cx="1520684" cy="133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A215-44AC-48DA-AF86-EC2F785F13D6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5665-A5AE-45BB-8848-AA424DA2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371703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保罗的祷告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zh-CN" altLang="en-US" sz="4000" b="1" dirty="0">
                <a:solidFill>
                  <a:srgbClr val="FFFF00"/>
                </a:solidFill>
              </a:rPr>
              <a:t>弗</a:t>
            </a:r>
            <a:r>
              <a:rPr lang="en-US" altLang="zh-CN" sz="4000" b="1" dirty="0">
                <a:solidFill>
                  <a:srgbClr val="FFFF00"/>
                </a:solidFill>
              </a:rPr>
              <a:t>1</a:t>
            </a:r>
            <a:r>
              <a:rPr lang="zh-CN" altLang="en-US" sz="4000" b="1" dirty="0">
                <a:solidFill>
                  <a:srgbClr val="FFFF00"/>
                </a:solidFill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</a:rPr>
              <a:t>15-23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674DAC3-CC6C-1CFB-8568-B95E126D2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88" y="0"/>
            <a:ext cx="5279112" cy="6835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赛</a:t>
            </a:r>
            <a:r>
              <a:rPr lang="en-US" altLang="zh-CN" sz="3600" b="1" dirty="0">
                <a:solidFill>
                  <a:srgbClr val="FFFF00"/>
                </a:solidFill>
              </a:rPr>
              <a:t>11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2  </a:t>
            </a:r>
            <a:r>
              <a:rPr lang="zh-CN" altLang="en-US" sz="3600" b="1" dirty="0">
                <a:solidFill>
                  <a:srgbClr val="FFFF00"/>
                </a:solidFill>
              </a:rPr>
              <a:t>耶和华的灵必住在他身上，就是使他有</a:t>
            </a:r>
            <a:r>
              <a:rPr lang="zh-CN" altLang="en-US" sz="3600" b="1" dirty="0">
                <a:solidFill>
                  <a:schemeClr val="bg1"/>
                </a:solidFill>
              </a:rPr>
              <a:t>智慧和聪明的灵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</a:rPr>
              <a:t>谋略和能力的灵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</a:rPr>
              <a:t>知识和敬畏耶和华的灵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5575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81128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</a:rPr>
              <a:t>、真认识神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17 </a:t>
            </a:r>
            <a:r>
              <a:rPr lang="zh-CN" altLang="en-US" sz="3600" b="1" dirty="0">
                <a:solidFill>
                  <a:srgbClr val="FFFF00"/>
                </a:solidFill>
              </a:rPr>
              <a:t>求我们主耶稣基督的　神，荣耀的父，将那赐人智慧和启示的灵赏给你们，</a:t>
            </a:r>
            <a:r>
              <a:rPr lang="zh-CN" altLang="en-US" sz="3600" b="1" dirty="0">
                <a:solidFill>
                  <a:schemeClr val="bg1"/>
                </a:solidFill>
              </a:rPr>
              <a:t>使你们真知道他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4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</a:rPr>
              <a:t>、活出盼望、荣耀和能力的生命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zh-CN" altLang="en-US" sz="3600" b="1" dirty="0">
                <a:solidFill>
                  <a:schemeClr val="bg1"/>
                </a:solidFill>
              </a:rPr>
              <a:t>罗</a:t>
            </a:r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</a:rPr>
              <a:t>19-20  </a:t>
            </a:r>
            <a:r>
              <a:rPr lang="zh-CN" altLang="en-US" sz="3600" b="1" dirty="0">
                <a:solidFill>
                  <a:srgbClr val="FFFF00"/>
                </a:solidFill>
              </a:rPr>
              <a:t>神的事情，人所能知道的，原显明在人心里，因为神已经向他们显明。自从造天地以来，神的永能和神性是明明可知的，虽是眼不能见，但藉着所造之物就可以晓得，叫人无可推诿。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18</a:t>
            </a:r>
            <a:r>
              <a:rPr lang="zh-CN" altLang="en-US" sz="3600" b="1" dirty="0">
                <a:solidFill>
                  <a:srgbClr val="FFFF00"/>
                </a:solidFill>
              </a:rPr>
              <a:t>并且照明你们心中的眼睛，使你们知道</a:t>
            </a:r>
            <a:r>
              <a:rPr lang="zh-CN" altLang="en-US" sz="3600" b="1" dirty="0">
                <a:solidFill>
                  <a:schemeClr val="bg1"/>
                </a:solidFill>
              </a:rPr>
              <a:t>他的恩召有何等指望</a:t>
            </a:r>
            <a:r>
              <a:rPr lang="zh-CN" altLang="en-US" sz="3600" b="1" dirty="0">
                <a:solidFill>
                  <a:srgbClr val="FFFF00"/>
                </a:solidFill>
              </a:rPr>
              <a:t>。他在圣徒中得的</a:t>
            </a:r>
            <a:r>
              <a:rPr lang="zh-CN" altLang="en-US" sz="3600" b="1" dirty="0">
                <a:solidFill>
                  <a:schemeClr val="bg1"/>
                </a:solidFill>
              </a:rPr>
              <a:t>基业，有何等丰盛的荣耀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</a:rPr>
              <a:t>19</a:t>
            </a:r>
            <a:r>
              <a:rPr lang="zh-CN" altLang="en-US" sz="3600" b="1" dirty="0">
                <a:solidFill>
                  <a:srgbClr val="FFFF00"/>
                </a:solidFill>
              </a:rPr>
              <a:t>并知道他向我们这信的人所显的</a:t>
            </a:r>
            <a:r>
              <a:rPr lang="zh-CN" altLang="en-US" sz="3600" b="1" dirty="0">
                <a:solidFill>
                  <a:schemeClr val="bg1"/>
                </a:solidFill>
              </a:rPr>
              <a:t>能力，是何等浩大。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5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4869160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A</a:t>
            </a:r>
            <a:r>
              <a:rPr lang="zh-CN" altLang="en-US" sz="3600" b="1" dirty="0">
                <a:solidFill>
                  <a:srgbClr val="FFFF00"/>
                </a:solidFill>
              </a:rPr>
              <a:t>、复活的能力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20</a:t>
            </a:r>
            <a:r>
              <a:rPr lang="zh-CN" altLang="en-US" sz="3600" b="1" dirty="0">
                <a:solidFill>
                  <a:srgbClr val="FFFF00"/>
                </a:solidFill>
              </a:rPr>
              <a:t>就是照他在基督身上，所运行的大能大力，</a:t>
            </a:r>
            <a:r>
              <a:rPr lang="zh-CN" altLang="en-US" sz="3600" b="1" dirty="0">
                <a:solidFill>
                  <a:schemeClr val="bg1"/>
                </a:solidFill>
              </a:rPr>
              <a:t>使他从死里复活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zh-CN" altLang="en-US" sz="3600" b="1" dirty="0">
                <a:solidFill>
                  <a:srgbClr val="FFFF00"/>
                </a:solidFill>
              </a:rPr>
              <a:t>弗</a:t>
            </a:r>
            <a:r>
              <a:rPr lang="en-US" altLang="zh-CN" sz="3600" b="1" dirty="0">
                <a:solidFill>
                  <a:srgbClr val="FFFF00"/>
                </a:solidFill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1 </a:t>
            </a:r>
            <a:r>
              <a:rPr lang="zh-CN" altLang="en-US" sz="3600" b="1" dirty="0">
                <a:solidFill>
                  <a:srgbClr val="FFFF00"/>
                </a:solidFill>
              </a:rPr>
              <a:t>你们</a:t>
            </a:r>
            <a:r>
              <a:rPr lang="zh-CN" altLang="en-US" sz="3600" b="1" dirty="0">
                <a:solidFill>
                  <a:schemeClr val="bg1"/>
                </a:solidFill>
              </a:rPr>
              <a:t>死在过犯罪恶之中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</a:rPr>
              <a:t>他叫你们活过来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4671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6669088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B</a:t>
            </a:r>
            <a:r>
              <a:rPr lang="zh-CN" altLang="en-US" sz="3600" b="1" dirty="0">
                <a:solidFill>
                  <a:srgbClr val="FFFF00"/>
                </a:solidFill>
              </a:rPr>
              <a:t>、 传讲神话、行善事和救人脱离撒但权柄的能力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20</a:t>
            </a:r>
            <a:r>
              <a:rPr lang="zh-CN" altLang="en-US" sz="3600" b="1" dirty="0">
                <a:solidFill>
                  <a:srgbClr val="FFFF00"/>
                </a:solidFill>
              </a:rPr>
              <a:t>就是照他在基督身上，所运行的大能大力，使他从死里复活，</a:t>
            </a:r>
            <a:r>
              <a:rPr lang="zh-CN" altLang="en-US" sz="3600" b="1" dirty="0">
                <a:solidFill>
                  <a:schemeClr val="bg1"/>
                </a:solidFill>
              </a:rPr>
              <a:t>叫他在天上坐在自己的右边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en-US" altLang="zh-CN" sz="3600" b="1" dirty="0">
                <a:solidFill>
                  <a:srgbClr val="FFFF00"/>
                </a:solidFill>
              </a:rPr>
              <a:t>21</a:t>
            </a:r>
            <a:r>
              <a:rPr lang="zh-CN" altLang="en-US" sz="3600" b="1" dirty="0">
                <a:solidFill>
                  <a:schemeClr val="bg1"/>
                </a:solidFill>
              </a:rPr>
              <a:t>远超过一切执政的，掌权的，有能的，主治的，和一切有名的。不但是今世的，连来世的也都超过了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</a:rPr>
              <a:t>22</a:t>
            </a:r>
            <a:r>
              <a:rPr lang="zh-CN" altLang="en-US" sz="3600" b="1" dirty="0">
                <a:solidFill>
                  <a:srgbClr val="FFFF00"/>
                </a:solidFill>
              </a:rPr>
              <a:t>又将万有服在他的脚下，使他为教会作万有之首。</a:t>
            </a:r>
            <a:r>
              <a:rPr lang="en-US" altLang="zh-CN" sz="3600" b="1" dirty="0">
                <a:solidFill>
                  <a:srgbClr val="FFFF00"/>
                </a:solidFill>
              </a:rPr>
              <a:t>23</a:t>
            </a:r>
            <a:r>
              <a:rPr lang="zh-CN" altLang="en-US" sz="3600" b="1" dirty="0">
                <a:solidFill>
                  <a:srgbClr val="FFFF00"/>
                </a:solidFill>
              </a:rPr>
              <a:t>教会是他的身体，是那充满万有者所充满的。</a:t>
            </a:r>
          </a:p>
        </p:txBody>
      </p:sp>
    </p:spTree>
    <p:extLst>
      <p:ext uri="{BB962C8B-B14F-4D97-AF65-F5344CB8AC3E}">
        <p14:creationId xmlns:p14="http://schemas.microsoft.com/office/powerpoint/2010/main" val="242751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弗</a:t>
            </a:r>
            <a:r>
              <a:rPr lang="en-US" altLang="zh-CN" sz="3600" b="1" dirty="0">
                <a:solidFill>
                  <a:srgbClr val="FFFF00"/>
                </a:solidFill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10</a:t>
            </a:r>
            <a:r>
              <a:rPr lang="zh-CN" altLang="en-US" sz="3600" b="1" dirty="0">
                <a:solidFill>
                  <a:srgbClr val="FFFF00"/>
                </a:solidFill>
              </a:rPr>
              <a:t>我还有末了的话，你们要</a:t>
            </a:r>
            <a:r>
              <a:rPr lang="zh-CN" altLang="en-US" sz="3600" b="1" dirty="0">
                <a:solidFill>
                  <a:schemeClr val="bg1"/>
                </a:solidFill>
              </a:rPr>
              <a:t>靠着主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</a:rPr>
              <a:t>倚赖他的大能大力</a:t>
            </a:r>
            <a:r>
              <a:rPr lang="zh-CN" altLang="en-US" sz="3600" b="1" dirty="0">
                <a:solidFill>
                  <a:srgbClr val="FFFF00"/>
                </a:solidFill>
              </a:rPr>
              <a:t>，作刚强的人。</a:t>
            </a:r>
            <a:r>
              <a:rPr lang="en-US" altLang="zh-CN" sz="3600" b="1" dirty="0">
                <a:solidFill>
                  <a:srgbClr val="FFFF00"/>
                </a:solidFill>
              </a:rPr>
              <a:t>11</a:t>
            </a:r>
            <a:r>
              <a:rPr lang="zh-CN" altLang="en-US" sz="3600" b="1" dirty="0">
                <a:solidFill>
                  <a:srgbClr val="FFFF00"/>
                </a:solidFill>
              </a:rPr>
              <a:t>要穿戴神所赐的全副军装，就能抵挡魔鬼的诡计。</a:t>
            </a:r>
            <a:r>
              <a:rPr lang="en-US" altLang="zh-CN" sz="3600" b="1" dirty="0">
                <a:solidFill>
                  <a:srgbClr val="FFFF00"/>
                </a:solidFill>
              </a:rPr>
              <a:t>12</a:t>
            </a:r>
            <a:r>
              <a:rPr lang="zh-CN" altLang="en-US" sz="3600" b="1" dirty="0">
                <a:solidFill>
                  <a:schemeClr val="bg1"/>
                </a:solidFill>
              </a:rPr>
              <a:t>因我们并不是与属血气的争战，乃是与那些执政的，掌权的，管辖这幽暗世界的，以及天空属灵气的恶魔争战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1800" b="1" dirty="0">
                <a:solidFill>
                  <a:srgbClr val="FFFF00"/>
                </a:solidFill>
              </a:rPr>
            </a:br>
            <a:r>
              <a:rPr lang="zh-CN" altLang="en-US" sz="3600" b="1" dirty="0">
                <a:solidFill>
                  <a:srgbClr val="FFFF00"/>
                </a:solidFill>
              </a:rPr>
              <a:t>徒</a:t>
            </a:r>
            <a:r>
              <a:rPr lang="en-US" altLang="zh-CN" sz="3600" b="1" dirty="0">
                <a:solidFill>
                  <a:srgbClr val="FFFF00"/>
                </a:solidFill>
              </a:rPr>
              <a:t>10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36</a:t>
            </a:r>
            <a:r>
              <a:rPr lang="zh-CN" altLang="en-US" sz="3600" b="1" dirty="0">
                <a:solidFill>
                  <a:srgbClr val="FFFF00"/>
                </a:solidFill>
              </a:rPr>
              <a:t>神借着耶稣基督</a:t>
            </a:r>
            <a:r>
              <a:rPr lang="zh-CN" altLang="en-US" sz="3600" b="1" dirty="0">
                <a:solidFill>
                  <a:schemeClr val="bg1"/>
                </a:solidFill>
              </a:rPr>
              <a:t>传和平的福音</a:t>
            </a:r>
            <a:r>
              <a:rPr lang="zh-CN" altLang="en-US" sz="3600" b="1" dirty="0">
                <a:solidFill>
                  <a:srgbClr val="FFFF00"/>
                </a:solidFill>
              </a:rPr>
              <a:t>，将这道赐给以色列人。</a:t>
            </a:r>
            <a:r>
              <a:rPr lang="en-US" altLang="zh-CN" sz="3600" b="1" dirty="0">
                <a:solidFill>
                  <a:srgbClr val="FFFF00"/>
                </a:solidFill>
              </a:rPr>
              <a:t>37</a:t>
            </a:r>
            <a:r>
              <a:rPr lang="zh-CN" altLang="en-US" sz="3600" b="1" dirty="0">
                <a:solidFill>
                  <a:srgbClr val="FFFF00"/>
                </a:solidFill>
              </a:rPr>
              <a:t>这话在约翰宣传洗礼以后，从加利利起，传遍了犹太。</a:t>
            </a:r>
            <a:r>
              <a:rPr lang="en-US" altLang="zh-CN" sz="3600" b="1" dirty="0">
                <a:solidFill>
                  <a:srgbClr val="FFFF00"/>
                </a:solidFill>
              </a:rPr>
              <a:t>38</a:t>
            </a:r>
            <a:r>
              <a:rPr lang="zh-CN" altLang="en-US" sz="3600" b="1" dirty="0">
                <a:solidFill>
                  <a:srgbClr val="FFFF00"/>
                </a:solidFill>
              </a:rPr>
              <a:t>神</a:t>
            </a:r>
            <a:r>
              <a:rPr lang="zh-CN" altLang="en-US" sz="3600" b="1" dirty="0">
                <a:solidFill>
                  <a:schemeClr val="bg1"/>
                </a:solidFill>
              </a:rPr>
              <a:t>怎样以圣灵和能力，膏拿撒勒人耶稣</a:t>
            </a:r>
            <a:r>
              <a:rPr lang="zh-CN" altLang="en-US" sz="3600" b="1" dirty="0">
                <a:solidFill>
                  <a:srgbClr val="FFFF00"/>
                </a:solidFill>
              </a:rPr>
              <a:t>，这都是你们知道的。他周流四方</a:t>
            </a:r>
            <a:r>
              <a:rPr lang="zh-CN" altLang="en-US" sz="3600" b="1" dirty="0">
                <a:solidFill>
                  <a:schemeClr val="bg1"/>
                </a:solidFill>
              </a:rPr>
              <a:t>行善事，医好凡被魔鬼压制的人</a:t>
            </a:r>
            <a:r>
              <a:rPr lang="zh-CN" altLang="en-US" sz="3600" b="1" dirty="0">
                <a:solidFill>
                  <a:srgbClr val="FFFF00"/>
                </a:solidFill>
              </a:rPr>
              <a:t>。因为神与他同在。</a:t>
            </a:r>
          </a:p>
        </p:txBody>
      </p:sp>
    </p:spTree>
    <p:extLst>
      <p:ext uri="{BB962C8B-B14F-4D97-AF65-F5344CB8AC3E}">
        <p14:creationId xmlns:p14="http://schemas.microsoft.com/office/powerpoint/2010/main" val="236499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3131840" y="0"/>
            <a:ext cx="5328592" cy="908720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你没买船票吗？</a:t>
            </a:r>
            <a:endParaRPr lang="zh-CN" altLang="en-US" sz="3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 large cruise ship&#10;&#10;Description automatically generated with low confidence">
            <a:extLst>
              <a:ext uri="{FF2B5EF4-FFF2-40B4-BE49-F238E27FC236}">
                <a16:creationId xmlns:a16="http://schemas.microsoft.com/office/drawing/2014/main" id="{243CE80C-4FF5-268F-FBBA-3494A041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2" y="3140968"/>
            <a:ext cx="3266728" cy="3266728"/>
          </a:xfrm>
          <a:prstGeom prst="rect">
            <a:avLst/>
          </a:prstGeom>
        </p:spPr>
      </p:pic>
      <p:pic>
        <p:nvPicPr>
          <p:cNvPr id="5" name="Picture 4" descr="A picture containing blue, colorful, several&#10;&#10;Description automatically generated">
            <a:extLst>
              <a:ext uri="{FF2B5EF4-FFF2-40B4-BE49-F238E27FC236}">
                <a16:creationId xmlns:a16="http://schemas.microsoft.com/office/drawing/2014/main" id="{5E7054C8-EC8A-58FE-F6B3-94B6E02A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5" y="3861048"/>
            <a:ext cx="3538374" cy="3007618"/>
          </a:xfrm>
          <a:prstGeom prst="rect">
            <a:avLst/>
          </a:prstGeom>
        </p:spPr>
      </p:pic>
      <p:pic>
        <p:nvPicPr>
          <p:cNvPr id="9" name="Picture 8" descr="A paper with a picture of a ship and text&#10;&#10;Description automatically generated with low confidence">
            <a:extLst>
              <a:ext uri="{FF2B5EF4-FFF2-40B4-BE49-F238E27FC236}">
                <a16:creationId xmlns:a16="http://schemas.microsoft.com/office/drawing/2014/main" id="{54E7EF4E-7100-7B00-81F9-8A048E7AE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32359"/>
            <a:ext cx="3851920" cy="1971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726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solidFill>
                  <a:schemeClr val="lt1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b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solidFill>
                  <a:srgbClr val="FFFF6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8EC498-9809-27A4-8D5E-109C970F7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179157"/>
              </p:ext>
            </p:extLst>
          </p:nvPr>
        </p:nvGraphicFramePr>
        <p:xfrm>
          <a:off x="0" y="1772816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189789" y="4792846"/>
            <a:ext cx="1659497" cy="707926"/>
          </a:xfrm>
        </p:spPr>
        <p:txBody>
          <a:bodyPr/>
          <a:lstStyle/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尼希米记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55EF74C-8E41-A046-30D9-24E70C2F4929}"/>
              </a:ext>
            </a:extLst>
          </p:cNvPr>
          <p:cNvSpPr txBox="1">
            <a:spLocks/>
          </p:cNvSpPr>
          <p:nvPr/>
        </p:nvSpPr>
        <p:spPr bwMode="auto">
          <a:xfrm>
            <a:off x="2025383" y="4257092"/>
            <a:ext cx="1659497" cy="7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玛拉基书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DE383BE-4D85-6B7C-4B5A-E06A28C2CF9B}"/>
              </a:ext>
            </a:extLst>
          </p:cNvPr>
          <p:cNvSpPr txBox="1">
            <a:spLocks/>
          </p:cNvSpPr>
          <p:nvPr/>
        </p:nvSpPr>
        <p:spPr bwMode="auto">
          <a:xfrm>
            <a:off x="3874669" y="3749706"/>
            <a:ext cx="1659497" cy="10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撒母耳上   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chemeClr val="bg1"/>
                </a:solidFill>
              </a:rPr>
              <a:t>   1-4</a:t>
            </a:r>
            <a:r>
              <a:rPr lang="zh-CN" altLang="en-US" sz="2800" b="1" dirty="0">
                <a:solidFill>
                  <a:schemeClr val="bg1"/>
                </a:solidFill>
              </a:rPr>
              <a:t>章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6722F49-F693-C619-0E17-C28BD7797AE3}"/>
              </a:ext>
            </a:extLst>
          </p:cNvPr>
          <p:cNvSpPr txBox="1">
            <a:spLocks/>
          </p:cNvSpPr>
          <p:nvPr/>
        </p:nvSpPr>
        <p:spPr bwMode="auto">
          <a:xfrm>
            <a:off x="5843583" y="3440066"/>
            <a:ext cx="13747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三位一体的神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660B5ED-15E8-C230-7F9A-EDC27313FD69}"/>
              </a:ext>
            </a:extLst>
          </p:cNvPr>
          <p:cNvSpPr txBox="1">
            <a:spLocks/>
          </p:cNvSpPr>
          <p:nvPr/>
        </p:nvSpPr>
        <p:spPr bwMode="auto">
          <a:xfrm>
            <a:off x="183788" y="3728329"/>
            <a:ext cx="209154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重建信仰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D795C63-9B3A-522E-C15C-5662799FF4ED}"/>
              </a:ext>
            </a:extLst>
          </p:cNvPr>
          <p:cNvSpPr txBox="1">
            <a:spLocks/>
          </p:cNvSpPr>
          <p:nvPr/>
        </p:nvSpPr>
        <p:spPr bwMode="auto">
          <a:xfrm>
            <a:off x="1965216" y="3317374"/>
            <a:ext cx="209154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经历困惑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66894FD-0280-25FE-FF3C-9187B2A9EEE7}"/>
              </a:ext>
            </a:extLst>
          </p:cNvPr>
          <p:cNvSpPr txBox="1">
            <a:spLocks/>
          </p:cNvSpPr>
          <p:nvPr/>
        </p:nvSpPr>
        <p:spPr bwMode="auto">
          <a:xfrm>
            <a:off x="3749691" y="2828556"/>
            <a:ext cx="209154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活出见证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E3952CD-CC2D-818B-28A9-56D583BEF56B}"/>
              </a:ext>
            </a:extLst>
          </p:cNvPr>
          <p:cNvSpPr txBox="1">
            <a:spLocks/>
          </p:cNvSpPr>
          <p:nvPr/>
        </p:nvSpPr>
        <p:spPr bwMode="auto">
          <a:xfrm>
            <a:off x="5702880" y="2384326"/>
            <a:ext cx="16561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信仰根基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FF8A03E-BD1D-B9F4-79E7-0CE968F9FBE8}"/>
              </a:ext>
            </a:extLst>
          </p:cNvPr>
          <p:cNvSpPr txBox="1">
            <a:spLocks/>
          </p:cNvSpPr>
          <p:nvPr/>
        </p:nvSpPr>
        <p:spPr bwMode="auto">
          <a:xfrm>
            <a:off x="7261676" y="1906752"/>
            <a:ext cx="197971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救恩与生活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B39977B-5169-13B2-9B84-ACA5F8AFB269}"/>
              </a:ext>
            </a:extLst>
          </p:cNvPr>
          <p:cNvSpPr txBox="1">
            <a:spLocks/>
          </p:cNvSpPr>
          <p:nvPr/>
        </p:nvSpPr>
        <p:spPr bwMode="auto">
          <a:xfrm>
            <a:off x="7622546" y="2860579"/>
            <a:ext cx="16561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以弗所书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9B5E977-F536-B1CB-08F9-C8C840D0B19A}"/>
              </a:ext>
            </a:extLst>
          </p:cNvPr>
          <p:cNvSpPr txBox="1">
            <a:spLocks/>
          </p:cNvSpPr>
          <p:nvPr/>
        </p:nvSpPr>
        <p:spPr bwMode="auto">
          <a:xfrm>
            <a:off x="1331640" y="137192"/>
            <a:ext cx="70567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2022 </a:t>
            </a:r>
            <a:r>
              <a:rPr lang="zh-CN" altLang="en-US" sz="3600" b="1" dirty="0">
                <a:solidFill>
                  <a:srgbClr val="FFFF00"/>
                </a:solidFill>
              </a:rPr>
              <a:t>年莱城教会年度主题：重建</a:t>
            </a:r>
          </a:p>
        </p:txBody>
      </p:sp>
    </p:spTree>
    <p:extLst>
      <p:ext uri="{BB962C8B-B14F-4D97-AF65-F5344CB8AC3E}">
        <p14:creationId xmlns:p14="http://schemas.microsoft.com/office/powerpoint/2010/main" val="143765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CD546-8DB7-E7A6-7368-47D5D2837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660517" cy="3848472"/>
          </a:xfrm>
          <a:prstGeom prst="rect">
            <a:avLst/>
          </a:prstGeom>
        </p:spPr>
      </p:pic>
      <p:pic>
        <p:nvPicPr>
          <p:cNvPr id="5" name="Picture 4" descr="A picture containing text, outdoor, old, crowd&#10;&#10;Description automatically generated">
            <a:extLst>
              <a:ext uri="{FF2B5EF4-FFF2-40B4-BE49-F238E27FC236}">
                <a16:creationId xmlns:a16="http://schemas.microsoft.com/office/drawing/2014/main" id="{7E97BF08-4ACD-1671-9FB0-98073353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87" y="2420888"/>
            <a:ext cx="3484643" cy="4437112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一、保罗为以弗所信徒有美好见证而感谢神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29400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、创立世界以前，父神在基督里拣选了我们；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18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</a:rPr>
              <a:t>、预定我们得儿子的名分；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18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</a:rPr>
              <a:t>、藉着“爱子”的血，我们得蒙救赎、过犯得以赦免；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18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4</a:t>
            </a:r>
            <a:r>
              <a:rPr lang="zh-CN" altLang="en-US" sz="3600" b="1" dirty="0">
                <a:solidFill>
                  <a:srgbClr val="FFFF00"/>
                </a:solidFill>
              </a:rPr>
              <a:t>、照着他预定的美意，让我们得知他旨意的奥秘；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18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</a:rPr>
              <a:t>、透过基督，我们听到了救赎的福音信息；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18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</a:rPr>
              <a:t>、领受所应许的圣灵为印记。</a:t>
            </a:r>
          </a:p>
        </p:txBody>
      </p:sp>
    </p:spTree>
    <p:extLst>
      <p:ext uri="{BB962C8B-B14F-4D97-AF65-F5344CB8AC3E}">
        <p14:creationId xmlns:p14="http://schemas.microsoft.com/office/powerpoint/2010/main" val="359568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573016"/>
          </a:xfrm>
        </p:spPr>
        <p:txBody>
          <a:bodyPr/>
          <a:lstStyle/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15</a:t>
            </a:r>
            <a:r>
              <a:rPr lang="zh-CN" altLang="en-US" sz="3600" b="1" dirty="0">
                <a:solidFill>
                  <a:srgbClr val="FFFF00"/>
                </a:solidFill>
              </a:rPr>
              <a:t>节，因此，我既听见你们</a:t>
            </a:r>
            <a:r>
              <a:rPr lang="zh-CN" altLang="en-US" sz="3600" b="1" dirty="0">
                <a:solidFill>
                  <a:schemeClr val="bg1"/>
                </a:solidFill>
              </a:rPr>
              <a:t>信从主耶稣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zh-CN" altLang="en-US" sz="3600" b="1" dirty="0">
                <a:solidFill>
                  <a:schemeClr val="bg1"/>
                </a:solidFill>
              </a:rPr>
              <a:t>亲爱众圣徒</a:t>
            </a:r>
            <a:r>
              <a:rPr lang="zh-CN" altLang="en-US" sz="3600" b="1" dirty="0">
                <a:solidFill>
                  <a:srgbClr val="FFFF00"/>
                </a:solidFill>
              </a:rPr>
              <a:t>，</a:t>
            </a:r>
            <a:r>
              <a:rPr lang="en-US" altLang="zh-CN" sz="3600" b="1" dirty="0">
                <a:solidFill>
                  <a:srgbClr val="FFFF00"/>
                </a:solidFill>
              </a:rPr>
              <a:t>16 </a:t>
            </a:r>
            <a:r>
              <a:rPr lang="zh-CN" altLang="en-US" sz="3600" b="1" dirty="0">
                <a:solidFill>
                  <a:srgbClr val="FFFF00"/>
                </a:solidFill>
              </a:rPr>
              <a:t>就为你们不住的感谢神，</a:t>
            </a:r>
            <a:r>
              <a:rPr lang="zh-CN" altLang="en-US" sz="3600" b="1" dirty="0">
                <a:solidFill>
                  <a:schemeClr val="bg1"/>
                </a:solidFill>
              </a:rPr>
              <a:t>祷告的时候，常提到你们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73BDB321-9779-12FB-99AE-1A2956826886}"/>
              </a:ext>
            </a:extLst>
          </p:cNvPr>
          <p:cNvSpPr/>
          <p:nvPr/>
        </p:nvSpPr>
        <p:spPr>
          <a:xfrm>
            <a:off x="3289561" y="3970005"/>
            <a:ext cx="2107658" cy="48463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EB463C5F-10B5-F303-0BF9-F63F8748ADBC}"/>
              </a:ext>
            </a:extLst>
          </p:cNvPr>
          <p:cNvSpPr/>
          <p:nvPr/>
        </p:nvSpPr>
        <p:spPr>
          <a:xfrm>
            <a:off x="4090419" y="3068960"/>
            <a:ext cx="484632" cy="3099209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3D6845C-CA18-94C3-9106-E78FB477BCB1}"/>
              </a:ext>
            </a:extLst>
          </p:cNvPr>
          <p:cNvSpPr txBox="1">
            <a:spLocks/>
          </p:cNvSpPr>
          <p:nvPr/>
        </p:nvSpPr>
        <p:spPr bwMode="auto">
          <a:xfrm>
            <a:off x="4508367" y="5301208"/>
            <a:ext cx="477768" cy="68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与神的关系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F27E216-571C-3B85-67CB-287D99CCAC3E}"/>
              </a:ext>
            </a:extLst>
          </p:cNvPr>
          <p:cNvSpPr txBox="1">
            <a:spLocks/>
          </p:cNvSpPr>
          <p:nvPr/>
        </p:nvSpPr>
        <p:spPr bwMode="auto">
          <a:xfrm>
            <a:off x="5508104" y="3772174"/>
            <a:ext cx="2448272" cy="68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与他人的关系</a:t>
            </a:r>
          </a:p>
        </p:txBody>
      </p:sp>
    </p:spTree>
    <p:extLst>
      <p:ext uri="{BB962C8B-B14F-4D97-AF65-F5344CB8AC3E}">
        <p14:creationId xmlns:p14="http://schemas.microsoft.com/office/powerpoint/2010/main" val="363486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861048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问题思考：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	</a:t>
            </a:r>
            <a:r>
              <a:rPr lang="zh-CN" altLang="en-US" sz="3600" b="1" dirty="0">
                <a:solidFill>
                  <a:srgbClr val="FFFF00"/>
                </a:solidFill>
              </a:rPr>
              <a:t>一般情况下，为他人代祷是看到他的需要和缺乏，但以弗所教会在信仰和生活中都有见证，为什么在这里保罗还不住的</a:t>
            </a:r>
            <a:r>
              <a:rPr lang="en-US" altLang="zh-CN" sz="3600" b="1" dirty="0">
                <a:solidFill>
                  <a:srgbClr val="FFFF00"/>
                </a:solidFill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</a:rPr>
              <a:t>常常为他们代祷？</a:t>
            </a:r>
          </a:p>
        </p:txBody>
      </p:sp>
    </p:spTree>
    <p:extLst>
      <p:ext uri="{BB962C8B-B14F-4D97-AF65-F5344CB8AC3E}">
        <p14:creationId xmlns:p14="http://schemas.microsoft.com/office/powerpoint/2010/main" val="175550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启</a:t>
            </a:r>
            <a:r>
              <a:rPr lang="en-US" altLang="zh-CN" sz="3600" b="1" dirty="0">
                <a:solidFill>
                  <a:srgbClr val="FFFF00"/>
                </a:solidFill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2-4  </a:t>
            </a:r>
            <a:r>
              <a:rPr lang="zh-CN" altLang="en-US" sz="3600" b="1" dirty="0">
                <a:solidFill>
                  <a:schemeClr val="bg1"/>
                </a:solidFill>
              </a:rPr>
              <a:t>我知道</a:t>
            </a:r>
            <a:r>
              <a:rPr lang="zh-CN" altLang="en-US" sz="3600" b="1" dirty="0">
                <a:solidFill>
                  <a:srgbClr val="FFFF00"/>
                </a:solidFill>
              </a:rPr>
              <a:t>你的行为、劳碌、忍耐、也知道你不能容忍恶人、你也曾试验那自称为使徒却不是使徒的、看出他们是假的来。</a:t>
            </a:r>
            <a:r>
              <a:rPr lang="zh-CN" altLang="en-US" sz="3600" b="1" dirty="0">
                <a:solidFill>
                  <a:schemeClr val="bg1"/>
                </a:solidFill>
              </a:rPr>
              <a:t>你也能忍耐、</a:t>
            </a:r>
            <a:r>
              <a:rPr lang="zh-CN" altLang="en-US" sz="3600" b="1" dirty="0">
                <a:solidFill>
                  <a:srgbClr val="FFFF00"/>
                </a:solidFill>
              </a:rPr>
              <a:t>曾为我的名劳苦、并不乏倦。然而</a:t>
            </a:r>
            <a:r>
              <a:rPr lang="zh-CN" altLang="en-US" sz="3600" b="1" dirty="0">
                <a:solidFill>
                  <a:schemeClr val="bg1"/>
                </a:solidFill>
              </a:rPr>
              <a:t>有一件事我要责备你、就是你把起初的爱心离弃了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zh-CN" altLang="en-US" sz="3600" b="1" dirty="0">
                <a:solidFill>
                  <a:srgbClr val="FFFF00"/>
                </a:solidFill>
              </a:rPr>
              <a:t>启</a:t>
            </a:r>
            <a:r>
              <a:rPr lang="en-US" altLang="zh-CN" sz="3600" b="1" dirty="0">
                <a:solidFill>
                  <a:srgbClr val="FFFF00"/>
                </a:solidFill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5  </a:t>
            </a:r>
            <a:r>
              <a:rPr lang="zh-CN" altLang="en-US" sz="3600" b="1" dirty="0">
                <a:solidFill>
                  <a:srgbClr val="FFFF00"/>
                </a:solidFill>
              </a:rPr>
              <a:t>所以应当回想你是从那里坠落的、并要悔改、行起初所行的事．</a:t>
            </a:r>
            <a:r>
              <a:rPr lang="zh-CN" altLang="en-US" sz="3600" b="1" dirty="0">
                <a:solidFill>
                  <a:schemeClr val="bg1"/>
                </a:solidFill>
              </a:rPr>
              <a:t>你若不悔改、我就临到你那里、把你的灯台从原处挪去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endParaRPr lang="zh-CN" altLang="en-US" sz="3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0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37312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二、保罗为以弗所信徒在属灵知识上的长进而代求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、赐下智慧和启示的灵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17 </a:t>
            </a:r>
            <a:r>
              <a:rPr lang="zh-CN" altLang="en-US" sz="3600" b="1" dirty="0">
                <a:solidFill>
                  <a:srgbClr val="FFFF00"/>
                </a:solidFill>
              </a:rPr>
              <a:t>求我们主耶稣基督的　神，荣耀的父，将那</a:t>
            </a:r>
            <a:r>
              <a:rPr lang="zh-CN" altLang="en-US" sz="3600" b="1" dirty="0">
                <a:solidFill>
                  <a:schemeClr val="bg1"/>
                </a:solidFill>
              </a:rPr>
              <a:t>赐人智慧和启示的灵</a:t>
            </a:r>
            <a:r>
              <a:rPr lang="zh-CN" altLang="en-US" sz="3600" b="1" dirty="0">
                <a:solidFill>
                  <a:srgbClr val="FFFF00"/>
                </a:solidFill>
              </a:rPr>
              <a:t>赏给你们，使你们真知道他。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altLang="zh-CN" sz="3600" b="1" dirty="0">
                <a:solidFill>
                  <a:srgbClr val="FFFF00"/>
                </a:solidFill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13</a:t>
            </a:r>
            <a:r>
              <a:rPr lang="zh-CN" altLang="en-US" sz="3600" b="1" dirty="0">
                <a:solidFill>
                  <a:srgbClr val="FFFF00"/>
                </a:solidFill>
              </a:rPr>
              <a:t>节 </a:t>
            </a:r>
            <a:r>
              <a:rPr lang="en-US" altLang="zh-CN" sz="3600" b="1" dirty="0">
                <a:solidFill>
                  <a:srgbClr val="FFFF00"/>
                </a:solidFill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</a:rPr>
              <a:t>既然信他，</a:t>
            </a:r>
            <a:r>
              <a:rPr lang="zh-CN" altLang="en-US" sz="3600" b="1" dirty="0">
                <a:solidFill>
                  <a:schemeClr val="bg1"/>
                </a:solidFill>
              </a:rPr>
              <a:t>就受了所应许的圣灵为印记</a:t>
            </a:r>
            <a:r>
              <a:rPr lang="zh-CN" altLang="en-US" sz="3600" b="1" dirty="0">
                <a:solidFill>
                  <a:srgbClr val="FFFF00"/>
                </a:solidFill>
              </a:rPr>
              <a:t>。</a:t>
            </a:r>
            <a:endParaRPr lang="zh-CN" altLang="en-US" sz="3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1029</Words>
  <Application>Microsoft Office PowerPoint</Application>
  <PresentationFormat>On-screen Show (4:3)</PresentationFormat>
  <Paragraphs>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汉仪中楷简</vt:lpstr>
      <vt:lpstr>Arial</vt:lpstr>
      <vt:lpstr>Calibri</vt:lpstr>
      <vt:lpstr>Office 主题</vt:lpstr>
      <vt:lpstr>保罗的祷告  弗1：15-23</vt:lpstr>
      <vt:lpstr>尼希米记</vt:lpstr>
      <vt:lpstr>祈祷/Prayer</vt:lpstr>
      <vt:lpstr>一、保罗为以弗所信徒有美好见证而感谢神  </vt:lpstr>
      <vt:lpstr>1、创立世界以前，父神在基督里拣选了我们；  2、预定我们得儿子的名分；  3、藉着“爱子”的血，我们得蒙救赎、过犯得以赦免；  4、照着他预定的美意，让我们得知他旨意的奥秘；  5、透过基督，我们听到了救赎的福音信息；  6、领受所应许的圣灵为印记。</vt:lpstr>
      <vt:lpstr>1：15节，因此，我既听见你们信从主耶稣，亲爱众圣徒，16 就为你们不住的感谢神，祷告的时候，常提到你们。  </vt:lpstr>
      <vt:lpstr>问题思考：   一般情况下，为他人代祷是看到他的需要和缺乏，但以弗所教会在信仰和生活中都有见证，为什么在这里保罗还不住的/常常为他们代祷？</vt:lpstr>
      <vt:lpstr>启2：2-4  我知道你的行为、劳碌、忍耐、也知道你不能容忍恶人、你也曾试验那自称为使徒却不是使徒的、看出他们是假的来。你也能忍耐、曾为我的名劳苦、并不乏倦。然而有一件事我要责备你、就是你把起初的爱心离弃了。  启2：5  所以应当回想你是从那里坠落的、并要悔改、行起初所行的事．你若不悔改、我就临到你那里、把你的灯台从原处挪去。</vt:lpstr>
      <vt:lpstr>二、保罗为以弗所信徒在属灵知识上的长进而代求  1、赐下智慧和启示的灵  1：17 求我们主耶稣基督的　神，荣耀的父，将那赐人智慧和启示的灵赏给你们，使你们真知道他。  1：13节 ……既然信他，就受了所应许的圣灵为印记。</vt:lpstr>
      <vt:lpstr>赛11：2  耶和华的灵必住在他身上，就是使他有智慧和聪明的灵，谋略和能力的灵，知识和敬畏耶和华的灵。</vt:lpstr>
      <vt:lpstr>2、真认识神  1：17 求我们主耶稣基督的　神，荣耀的父，将那赐人智慧和启示的灵赏给你们，使你们真知道他。 </vt:lpstr>
      <vt:lpstr>3、活出盼望、荣耀和能力的生命  罗1：19-20  神的事情，人所能知道的，原显明在人心里，因为神已经向他们显明。自从造天地以来，神的永能和神性是明明可知的，虽是眼不能见，但藉着所造之物就可以晓得，叫人无可推诿。  18并且照明你们心中的眼睛，使你们知道他的恩召有何等指望。他在圣徒中得的基业，有何等丰盛的荣耀。19并知道他向我们这信的人所显的能力，是何等浩大。</vt:lpstr>
      <vt:lpstr>A、复活的能力  1：20就是照他在基督身上，所运行的大能大力，使他从死里复活。  弗2：1 你们死在过犯罪恶之中，他叫你们活过来。</vt:lpstr>
      <vt:lpstr>B、 传讲神话、行善事和救人脱离撒但权柄的能力  20就是照他在基督身上，所运行的大能大力，使他从死里复活，叫他在天上坐在自己的右边，21远超过一切执政的，掌权的，有能的，主治的，和一切有名的。不但是今世的，连来世的也都超过了。22又将万有服在他的脚下，使他为教会作万有之首。23教会是他的身体，是那充满万有者所充满的。</vt:lpstr>
      <vt:lpstr>弗6：10我还有末了的话，你们要靠着主，倚赖他的大能大力，作刚强的人。11要穿戴神所赐的全副军装，就能抵挡魔鬼的诡计。12因我们并不是与属血气的争战，乃是与那些执政的，掌权的，管辖这幽暗世界的，以及天空属灵气的恶魔争战。  徒10：36神借着耶稣基督传和平的福音，将这道赐给以色列人。37这话在约翰宣传洗礼以后，从加利利起，传遍了犹太。38神怎样以圣灵和能力，膏拿撒勒人耶稣，这都是你们知道的。他周流四方行善事，医好凡被魔鬼压制的人。因为神与他同在。</vt:lpstr>
      <vt:lpstr>你没买船票吗？</vt:lpstr>
      <vt:lpstr>总结 Summary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Linghui Tian</cp:lastModifiedBy>
  <cp:revision>203</cp:revision>
  <dcterms:modified xsi:type="dcterms:W3CDTF">2022-07-09T17:12:10Z</dcterms:modified>
</cp:coreProperties>
</file>