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1pPr>
    <a:lvl2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2pPr>
    <a:lvl3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3pPr>
    <a:lvl4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4pPr>
    <a:lvl5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5pPr>
    <a:lvl6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6pPr>
    <a:lvl7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7pPr>
    <a:lvl8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8pPr>
    <a:lvl9pPr marL="0" marR="0" indent="0" algn="ctr" defTabSz="42862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1400" u="none" kumimoji="0" normalizeH="0">
        <a:ln>
          <a:noFill/>
        </a:ln>
        <a:solidFill>
          <a:srgbClr val="FF0000"/>
        </a:solidFill>
        <a:effectLst/>
        <a:uFillTx/>
        <a:latin typeface="儷黑 Pro"/>
        <a:ea typeface="儷黑 Pro"/>
        <a:cs typeface="儷黑 Pro"/>
        <a:sym typeface="儷黑 Pro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9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FF0000"/>
              </a:solidFill>
              <a:prstDash val="solid"/>
              <a:round/>
            </a:ln>
          </a:top>
          <a:bottom>
            <a:ln w="25400" cap="flat">
              <a:solidFill>
                <a:srgbClr val="FF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0000"/>
              </a:solidFill>
              <a:prstDash val="solid"/>
              <a:round/>
            </a:ln>
          </a:top>
          <a:bottom>
            <a:ln w="25400" cap="flat">
              <a:solidFill>
                <a:srgbClr val="FF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ACA"/>
          </a:solidFill>
        </a:fill>
      </a:tcStyle>
    </a:wholeTbl>
    <a:band2H>
      <a:tcTxStyle b="def" i="def"/>
      <a:tcStyle>
        <a:tcBdr/>
        <a:fill>
          <a:solidFill>
            <a:srgbClr val="FFE6E6"/>
          </a:solidFill>
        </a:fill>
      </a:tcStyle>
    </a:band2H>
    <a:firstCol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0000"/>
          </a:solidFill>
        </a:fill>
      </a:tcStyle>
    </a:firstCol>
    <a:la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0000"/>
          </a:solidFill>
        </a:fill>
      </a:tcStyle>
    </a:lastRow>
    <a:firstRow>
      <a:tcTxStyle b="on" i="off">
        <a:font>
          <a:latin typeface="儷黑 Pro"/>
          <a:ea typeface="儷黑 Pro"/>
          <a:cs typeface="儷黑 Pr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solidFill>
                <a:srgbClr val="FF0000"/>
              </a:solidFill>
              <a:prstDash val="solid"/>
              <a:round/>
            </a:ln>
          </a:left>
          <a:right>
            <a:ln w="12700" cap="flat">
              <a:solidFill>
                <a:srgbClr val="FF0000"/>
              </a:solidFill>
              <a:prstDash val="solid"/>
              <a:round/>
            </a:ln>
          </a:right>
          <a:top>
            <a:ln w="12700" cap="flat">
              <a:solidFill>
                <a:srgbClr val="FF0000"/>
              </a:solidFill>
              <a:prstDash val="solid"/>
              <a:round/>
            </a:ln>
          </a:top>
          <a:bottom>
            <a:ln w="12700" cap="flat">
              <a:solidFill>
                <a:srgbClr val="FF0000"/>
              </a:solidFill>
              <a:prstDash val="solid"/>
              <a:round/>
            </a:ln>
          </a:bottom>
          <a:insideH>
            <a:ln w="12700" cap="flat">
              <a:solidFill>
                <a:srgbClr val="FF0000"/>
              </a:solidFill>
              <a:prstDash val="solid"/>
              <a:round/>
            </a:ln>
          </a:insideH>
          <a:insideV>
            <a:ln w="12700" cap="flat">
              <a:solidFill>
                <a:srgbClr val="FF0000"/>
              </a:solidFill>
              <a:prstDash val="solid"/>
              <a:round/>
            </a:ln>
          </a:insideV>
        </a:tcBdr>
        <a:fill>
          <a:solidFill>
            <a:srgbClr val="FF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solidFill>
                <a:srgbClr val="FF0000"/>
              </a:solidFill>
              <a:prstDash val="solid"/>
              <a:round/>
            </a:ln>
          </a:left>
          <a:right>
            <a:ln w="12700" cap="flat">
              <a:solidFill>
                <a:srgbClr val="FF0000"/>
              </a:solidFill>
              <a:prstDash val="solid"/>
              <a:round/>
            </a:ln>
          </a:right>
          <a:top>
            <a:ln w="12700" cap="flat">
              <a:solidFill>
                <a:srgbClr val="FF0000"/>
              </a:solidFill>
              <a:prstDash val="solid"/>
              <a:round/>
            </a:ln>
          </a:top>
          <a:bottom>
            <a:ln w="12700" cap="flat">
              <a:solidFill>
                <a:srgbClr val="FF0000"/>
              </a:solidFill>
              <a:prstDash val="solid"/>
              <a:round/>
            </a:ln>
          </a:bottom>
          <a:insideH>
            <a:ln w="12700" cap="flat">
              <a:solidFill>
                <a:srgbClr val="FF0000"/>
              </a:solidFill>
              <a:prstDash val="solid"/>
              <a:round/>
            </a:ln>
          </a:insideH>
          <a:insideV>
            <a:ln w="12700" cap="flat">
              <a:solidFill>
                <a:srgbClr val="FF0000"/>
              </a:solidFill>
              <a:prstDash val="solid"/>
              <a:round/>
            </a:ln>
          </a:insideV>
        </a:tcBdr>
        <a:fill>
          <a:solidFill>
            <a:srgbClr val="FF0000">
              <a:alpha val="20000"/>
            </a:srgbClr>
          </a:solidFill>
        </a:fill>
      </a:tcStyle>
    </a:firstCol>
    <a:lastRow>
      <a:tcTxStyle b="on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solidFill>
                <a:srgbClr val="FF0000"/>
              </a:solidFill>
              <a:prstDash val="solid"/>
              <a:round/>
            </a:ln>
          </a:left>
          <a:right>
            <a:ln w="12700" cap="flat">
              <a:solidFill>
                <a:srgbClr val="FF0000"/>
              </a:solidFill>
              <a:prstDash val="solid"/>
              <a:round/>
            </a:ln>
          </a:right>
          <a:top>
            <a:ln w="50800" cap="flat">
              <a:solidFill>
                <a:srgbClr val="FF0000"/>
              </a:solidFill>
              <a:prstDash val="solid"/>
              <a:round/>
            </a:ln>
          </a:top>
          <a:bottom>
            <a:ln w="12700" cap="flat">
              <a:solidFill>
                <a:srgbClr val="FF0000"/>
              </a:solidFill>
              <a:prstDash val="solid"/>
              <a:round/>
            </a:ln>
          </a:bottom>
          <a:insideH>
            <a:ln w="12700" cap="flat">
              <a:solidFill>
                <a:srgbClr val="FF0000"/>
              </a:solidFill>
              <a:prstDash val="solid"/>
              <a:round/>
            </a:ln>
          </a:insideH>
          <a:insideV>
            <a:ln w="12700" cap="flat">
              <a:solidFill>
                <a:srgbClr val="FF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儷黑 Pro"/>
          <a:ea typeface="儷黑 Pro"/>
          <a:cs typeface="儷黑 Pro"/>
        </a:font>
        <a:srgbClr val="FF0000"/>
      </a:tcTxStyle>
      <a:tcStyle>
        <a:tcBdr>
          <a:left>
            <a:ln w="12700" cap="flat">
              <a:solidFill>
                <a:srgbClr val="FF0000"/>
              </a:solidFill>
              <a:prstDash val="solid"/>
              <a:round/>
            </a:ln>
          </a:left>
          <a:right>
            <a:ln w="12700" cap="flat">
              <a:solidFill>
                <a:srgbClr val="FF0000"/>
              </a:solidFill>
              <a:prstDash val="solid"/>
              <a:round/>
            </a:ln>
          </a:right>
          <a:top>
            <a:ln w="12700" cap="flat">
              <a:solidFill>
                <a:srgbClr val="FF0000"/>
              </a:solidFill>
              <a:prstDash val="solid"/>
              <a:round/>
            </a:ln>
          </a:top>
          <a:bottom>
            <a:ln w="25400" cap="flat">
              <a:solidFill>
                <a:srgbClr val="FF0000"/>
              </a:solidFill>
              <a:prstDash val="solid"/>
              <a:round/>
            </a:ln>
          </a:bottom>
          <a:insideH>
            <a:ln w="12700" cap="flat">
              <a:solidFill>
                <a:srgbClr val="FF0000"/>
              </a:solidFill>
              <a:prstDash val="solid"/>
              <a:round/>
            </a:ln>
          </a:insideH>
          <a:insideV>
            <a:ln w="12700" cap="flat">
              <a:solidFill>
                <a:srgbClr val="FF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" name="Shape 2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6000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7443" y="13081000"/>
            <a:ext cx="453239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defTabSz="825500">
              <a:defRPr sz="24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1pPr>
      <a:lvl2pPr marL="0" marR="0" indent="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2pPr>
      <a:lvl3pPr marL="0" marR="0" indent="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3pPr>
      <a:lvl4pPr marL="0" marR="0" indent="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4pPr>
      <a:lvl5pPr marL="0" marR="0" indent="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5pPr>
      <a:lvl6pPr marL="0" marR="0" indent="45720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6pPr>
      <a:lvl7pPr marL="0" marR="0" indent="91440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7pPr>
      <a:lvl8pPr marL="0" marR="0" indent="137160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8pPr>
      <a:lvl9pPr marL="0" marR="0" indent="1828800" algn="ctr" defTabSz="42862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9pPr>
    </p:titleStyle>
    <p:bodyStyle>
      <a:lvl1pPr marL="1416050" marR="0" indent="-141605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1pPr>
      <a:lvl2pPr marL="51206400" marR="0" indent="-5120640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2pPr>
      <a:lvl3pPr marL="51206400" marR="0" indent="-5120640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3pPr>
      <a:lvl4pPr marL="51206400" marR="0" indent="-5120640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4pPr>
      <a:lvl5pPr marL="51206400" marR="0" indent="-5120640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5pPr>
      <a:lvl6pPr marL="51206400" marR="0" indent="-5120640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6pPr>
      <a:lvl7pPr marL="51206400" marR="0" indent="-5120640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7pPr>
      <a:lvl8pPr marL="51206400" marR="0" indent="-5120640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8pPr>
      <a:lvl9pPr marL="51206400" marR="0" indent="-51206400" algn="ctr" defTabSz="428625" rtl="0" latinLnBrk="0">
        <a:lnSpc>
          <a:spcPct val="100000"/>
        </a:lnSpc>
        <a:spcBef>
          <a:spcPts val="3400"/>
        </a:spcBef>
        <a:spcAft>
          <a:spcPts val="0"/>
        </a:spcAft>
        <a:buClrTx/>
        <a:buSzPct val="75000"/>
        <a:buFontTx/>
        <a:buChar char=""/>
        <a:tabLst/>
        <a:defRPr b="0" baseline="0" cap="none" i="0" spc="0" strike="noStrike" sz="11600" u="none">
          <a:solidFill>
            <a:srgbClr val="FFFFFF"/>
          </a:solidFill>
          <a:effectLst>
            <a:outerShdw sx="100000" sy="100000" kx="0" ky="0" algn="b" rotWithShape="0" blurRad="12700" dist="76200" dir="2700000">
              <a:srgbClr val="A7A7A7"/>
            </a:outerShdw>
          </a:effectLst>
          <a:uFillTx/>
          <a:latin typeface="儷黑 Pro"/>
          <a:ea typeface="儷黑 Pro"/>
          <a:cs typeface="儷黑 Pro"/>
          <a:sym typeface="儷黑 Pro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W26_editable_16x9.075.jpeg" descr="PW26_editable_16x9.075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W26_editable_16x9.076.jpeg" descr="PW26_editable_16x9.076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W26_editable_16x9.077.jpeg" descr="PW26_editable_16x9.077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W26_editable_16x9.078.jpeg" descr="PW26_editable_16x9.07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W26_editable_16x9.075.jpeg" descr="PW26_editable_16x9.075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W26_editable_16x9.076.jpeg" descr="PW26_editable_16x9.076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W26_editable_16x9.077.jpeg" descr="PW26_editable_16x9.077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W26_editable_16x9.078.jpeg" descr="PW26_editable_16x9.07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W26_editable_16x9.078.jpeg" descr="PW26_editable_16x9.078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Star"/>
          <p:cNvSpPr/>
          <p:nvPr/>
        </p:nvSpPr>
        <p:spPr>
          <a:xfrm>
            <a:off x="23376591" y="12359747"/>
            <a:ext cx="703726" cy="775235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2600"/>
          </a:solidFill>
          <a:ln w="25400">
            <a:solidFill>
              <a:schemeClr val="accent1"/>
            </a:solidFill>
          </a:ln>
        </p:spPr>
        <p:txBody>
          <a:bodyPr lIns="50800" tIns="50800" rIns="50800" bIns="50800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FFFFFF"/>
      </a:dk1>
      <a:lt1>
        <a:srgbClr val="FF0000"/>
      </a:lt1>
      <a:dk2>
        <a:srgbClr val="A7A7A7"/>
      </a:dk2>
      <a:lt2>
        <a:srgbClr val="535353"/>
      </a:lt2>
      <a:accent1>
        <a:srgbClr val="0065C1"/>
      </a:accent1>
      <a:accent2>
        <a:srgbClr val="00A6A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ack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2862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1400" u="none" kumimoji="0" normalizeH="0">
            <a:ln>
              <a:noFill/>
            </a:ln>
            <a:solidFill>
              <a:srgbClr val="FF0000"/>
            </a:solidFill>
            <a:effectLst/>
            <a:uFillTx/>
            <a:latin typeface="儷黑 Pro"/>
            <a:ea typeface="儷黑 Pro"/>
            <a:cs typeface="儷黑 Pro"/>
            <a:sym typeface="儷黑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2862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1400" u="none" kumimoji="0" normalizeH="0">
            <a:ln>
              <a:noFill/>
            </a:ln>
            <a:solidFill>
              <a:srgbClr val="FF0000"/>
            </a:solidFill>
            <a:effectLst/>
            <a:uFillTx/>
            <a:latin typeface="儷黑 Pro"/>
            <a:ea typeface="儷黑 Pro"/>
            <a:cs typeface="儷黑 Pro"/>
            <a:sym typeface="儷黑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65C1"/>
      </a:accent1>
      <a:accent2>
        <a:srgbClr val="00A6A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ack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2862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1400" u="none" kumimoji="0" normalizeH="0">
            <a:ln>
              <a:noFill/>
            </a:ln>
            <a:solidFill>
              <a:srgbClr val="FF0000"/>
            </a:solidFill>
            <a:effectLst/>
            <a:uFillTx/>
            <a:latin typeface="儷黑 Pro"/>
            <a:ea typeface="儷黑 Pro"/>
            <a:cs typeface="儷黑 Pro"/>
            <a:sym typeface="儷黑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2862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1400" u="none" kumimoji="0" normalizeH="0">
            <a:ln>
              <a:noFill/>
            </a:ln>
            <a:solidFill>
              <a:srgbClr val="FF0000"/>
            </a:solidFill>
            <a:effectLst/>
            <a:uFillTx/>
            <a:latin typeface="儷黑 Pro"/>
            <a:ea typeface="儷黑 Pro"/>
            <a:cs typeface="儷黑 Pro"/>
            <a:sym typeface="儷黑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