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46" d="100"/>
          <a:sy n="46" d="100"/>
        </p:scale>
        <p:origin x="6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D36E-C8D1-9340-9BFC-8A1F1BEC3FC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95ED-474E-5E4F-AF61-3844A9FEE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7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D36E-C8D1-9340-9BFC-8A1F1BEC3FC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95ED-474E-5E4F-AF61-3844A9FEE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8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D36E-C8D1-9340-9BFC-8A1F1BEC3FC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95ED-474E-5E4F-AF61-3844A9FEE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1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D36E-C8D1-9340-9BFC-8A1F1BEC3FC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95ED-474E-5E4F-AF61-3844A9FEE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6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D36E-C8D1-9340-9BFC-8A1F1BEC3FC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95ED-474E-5E4F-AF61-3844A9FEE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2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D36E-C8D1-9340-9BFC-8A1F1BEC3FC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95ED-474E-5E4F-AF61-3844A9FEE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D36E-C8D1-9340-9BFC-8A1F1BEC3FC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95ED-474E-5E4F-AF61-3844A9FEE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0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D36E-C8D1-9340-9BFC-8A1F1BEC3FC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95ED-474E-5E4F-AF61-3844A9FEE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1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D36E-C8D1-9340-9BFC-8A1F1BEC3FC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95ED-474E-5E4F-AF61-3844A9FEE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7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D36E-C8D1-9340-9BFC-8A1F1BEC3FC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95ED-474E-5E4F-AF61-3844A9FEE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D36E-C8D1-9340-9BFC-8A1F1BEC3FC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95ED-474E-5E4F-AF61-3844A9FEE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1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5D36E-C8D1-9340-9BFC-8A1F1BEC3FC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895ED-474E-5E4F-AF61-3844A9FEE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7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01DC6C-438D-F742-AAE2-27284258FA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5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DEC216-CA35-2742-8134-C3B16C9EDB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5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9BE3BB-4A39-7F42-AEF0-8703A22F39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1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CE1A31-E2DB-8245-8516-DCC7B29618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D5DEF1-F6EE-2044-AC3F-54AF94D90D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7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EB231A-8487-6B4D-A33C-5B0863B3C3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7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2A97A2-B865-A143-81A0-260DA596D4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0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1150DC-FEC9-194E-8268-6CF12FDE5C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6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FA9F2B-E506-3742-9CB7-6875C332E4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6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90F35D-C55A-524F-B333-123D6903EC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8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E78C5D-1B6E-D94A-B487-DBB277993F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5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F219E5-8979-984D-B3DC-2872E357C4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4</cp:revision>
  <dcterms:created xsi:type="dcterms:W3CDTF">2020-06-01T09:10:32Z</dcterms:created>
  <dcterms:modified xsi:type="dcterms:W3CDTF">2020-08-05T17:52:04Z</dcterms:modified>
</cp:coreProperties>
</file>