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7" r:id="rId1"/>
    <p:sldMasterId id="2147483759" r:id="rId2"/>
  </p:sldMasterIdLst>
  <p:notesMasterIdLst>
    <p:notesMasterId r:id="rId13"/>
  </p:notesMasterIdLst>
  <p:sldIdLst>
    <p:sldId id="382" r:id="rId3"/>
    <p:sldId id="383" r:id="rId4"/>
    <p:sldId id="384" r:id="rId5"/>
    <p:sldId id="385" r:id="rId6"/>
    <p:sldId id="386" r:id="rId7"/>
    <p:sldId id="387" r:id="rId8"/>
    <p:sldId id="388" r:id="rId9"/>
    <p:sldId id="389" r:id="rId10"/>
    <p:sldId id="390" r:id="rId11"/>
    <p:sldId id="391" r:id="rId1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32" roundtripDataSignature="AMtx7miq266gEMAq7pIoRZKTZEGN9RUuS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A0AB6"/>
    <a:srgbClr val="A617A9"/>
    <a:srgbClr val="BC149C"/>
    <a:srgbClr val="CC00CC"/>
    <a:srgbClr val="3333CC"/>
    <a:srgbClr val="973942"/>
    <a:srgbClr val="A50021"/>
    <a:srgbClr val="FFCC00"/>
    <a:srgbClr val="0099FF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980" autoAdjust="0"/>
    <p:restoredTop sz="95907" autoAdjust="0"/>
  </p:normalViewPr>
  <p:slideViewPr>
    <p:cSldViewPr snapToGrid="0">
      <p:cViewPr>
        <p:scale>
          <a:sx n="75" d="100"/>
          <a:sy n="75" d="100"/>
        </p:scale>
        <p:origin x="-9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133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32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136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135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9430532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E6AE4-C96F-4D03-BD9E-B612E6661305}" type="datetimeFigureOut">
              <a:rPr lang="zh-TW" altLang="en-US"/>
              <a:pPr>
                <a:defRPr/>
              </a:pPr>
              <a:t>2026/4/4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F3349F-14B8-42A4-B3CA-23CDDE0AAEBB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9743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5A0D39-3033-4B9A-B96A-66B8DABF3E6C}" type="datetimeFigureOut">
              <a:rPr lang="zh-TW" altLang="en-US"/>
              <a:pPr>
                <a:defRPr/>
              </a:pPr>
              <a:t>2026/4/4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C48D22-E415-4859-9008-F78B4CC536BB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3299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45"/>
            <a:ext cx="27432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45"/>
            <a:ext cx="80264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0AAF2-BA08-485C-A435-409DAF45C23F}" type="datetimeFigureOut">
              <a:rPr lang="zh-TW" altLang="en-US"/>
              <a:pPr>
                <a:defRPr/>
              </a:pPr>
              <a:t>2026/4/4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6BDE09-9028-44CF-866C-6FB59F220EA5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02324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8C761-B317-4D7B-A4DC-FA973CD9ACF1}" type="datetimeFigureOut">
              <a:rPr lang="zh-CN" altLang="en-US"/>
              <a:pPr>
                <a:defRPr/>
              </a:pPr>
              <a:t>2026/4/4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E0BFA2-719A-48F8-927F-9262423FA60E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669824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F5588-51E3-48F8-9D27-9D0B3C99917C}" type="datetimeFigureOut">
              <a:rPr lang="zh-CN" altLang="en-US"/>
              <a:pPr>
                <a:defRPr/>
              </a:pPr>
              <a:t>2026/4/4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982440-9AF7-4BAD-99F9-EA83A1A2B8B9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926972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F473F7-04B8-49AB-AD06-A7D4827B9995}" type="datetimeFigureOut">
              <a:rPr lang="zh-CN" altLang="en-US"/>
              <a:pPr>
                <a:defRPr/>
              </a:pPr>
              <a:t>2026/4/4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10E702-2BF5-41E5-B22A-AF62C975E5C9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471479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84539-1D72-477F-905F-D5AE16720592}" type="datetimeFigureOut">
              <a:rPr lang="zh-CN" altLang="en-US"/>
              <a:pPr>
                <a:defRPr/>
              </a:pPr>
              <a:t>2026/4/4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307421-941A-4897-8E6A-72617C641781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586045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F14FF-7CC5-4BBB-8BF3-454251584E6B}" type="datetimeFigureOut">
              <a:rPr lang="zh-CN" altLang="en-US"/>
              <a:pPr>
                <a:defRPr/>
              </a:pPr>
              <a:t>2026/4/4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7E5E2E-46D2-4BCA-84F6-FD0F93013380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702646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C96D6A-AB7F-4C9E-B84E-2F0A6502694A}" type="datetimeFigureOut">
              <a:rPr lang="zh-CN" altLang="en-US"/>
              <a:pPr>
                <a:defRPr/>
              </a:pPr>
              <a:t>2026/4/4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705D99-40A8-4046-ABFA-B998B3D1B70C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416696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80CA4A-7296-47A1-8E5C-5EC0A7EFC421}" type="datetimeFigureOut">
              <a:rPr lang="zh-CN" altLang="en-US"/>
              <a:pPr>
                <a:defRPr/>
              </a:pPr>
              <a:t>2026/4/4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9FBA46-6DAC-4F4B-9D7F-D8488F5269F9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243858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AF065-A3D1-4846-9C2B-54E92072B0D9}" type="datetimeFigureOut">
              <a:rPr lang="zh-CN" altLang="en-US"/>
              <a:pPr>
                <a:defRPr/>
              </a:pPr>
              <a:t>2026/4/4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0A0C65-3A0F-4193-BE22-77D4EFF981DA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04618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DB6EF-86B4-43E0-9F59-710684D98616}" type="datetimeFigureOut">
              <a:rPr lang="zh-TW" altLang="en-US"/>
              <a:pPr>
                <a:defRPr/>
              </a:pPr>
              <a:t>2026/4/4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9B8926-C8E7-4B22-818D-B4738F71F3EF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56664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03B6B-7CED-43DD-80CE-1473369B7EC6}" type="datetimeFigureOut">
              <a:rPr lang="zh-CN" altLang="en-US"/>
              <a:pPr>
                <a:defRPr/>
              </a:pPr>
              <a:t>2026/4/4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5C8CD6-42CF-4A50-A52A-844C7AC6117C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147430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7418D-1EA4-457F-ADCC-5207D670ADA4}" type="datetimeFigureOut">
              <a:rPr lang="zh-CN" altLang="en-US"/>
              <a:pPr>
                <a:defRPr/>
              </a:pPr>
              <a:t>2026/4/4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89318F-C62B-444F-9720-4A9C282BF6B2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80108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B4CF88-11F5-4281-88D8-6592653EB00B}" type="datetimeFigureOut">
              <a:rPr lang="zh-CN" altLang="en-US"/>
              <a:pPr>
                <a:defRPr/>
              </a:pPr>
              <a:t>2026/4/4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4DA25C-0DFF-4F62-9BED-324855CF5E02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07270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6E1FD-5D30-4A10-B5BF-C4F2A310626C}" type="datetimeFigureOut">
              <a:rPr lang="zh-TW" altLang="en-US"/>
              <a:pPr>
                <a:defRPr/>
              </a:pPr>
              <a:t>2026/4/4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1A620F-A3F5-4BC4-8125-C4B0A9480B24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3732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E71E0-AC0E-4308-96A0-17CAE941919D}" type="datetimeFigureOut">
              <a:rPr lang="zh-TW" altLang="en-US"/>
              <a:pPr>
                <a:defRPr/>
              </a:pPr>
              <a:t>2026/4/4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DD757F-C26E-4BD5-90B2-3F7B48B795EF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5095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734F2-47C7-4AA3-B63C-57C971204EDE}" type="datetimeFigureOut">
              <a:rPr lang="zh-TW" altLang="en-US"/>
              <a:pPr>
                <a:defRPr/>
              </a:pPr>
              <a:t>2026/4/4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F41EAB-19FB-43B9-A873-CF4D113C8021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214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D21EE-44A8-4BAE-A297-4B464CA282A1}" type="datetimeFigureOut">
              <a:rPr lang="zh-TW" altLang="en-US"/>
              <a:pPr>
                <a:defRPr/>
              </a:pPr>
              <a:t>2026/4/4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0FAB4A-46CF-498A-A8B0-E913CEA7EA1A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1607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CE8CE1-7A6A-492E-B63D-73AB60AA9890}" type="datetimeFigureOut">
              <a:rPr lang="zh-TW" altLang="en-US"/>
              <a:pPr>
                <a:defRPr/>
              </a:pPr>
              <a:t>2026/4/4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278F69-51BC-4D84-AB81-9E60694492DC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5472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D9DCA-455A-4279-9E72-44CB96975256}" type="datetimeFigureOut">
              <a:rPr lang="zh-TW" altLang="en-US"/>
              <a:pPr>
                <a:defRPr/>
              </a:pPr>
              <a:t>2026/4/4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9B525D-3712-45A1-B08B-D689FE5B0B8E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7702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7A767-2194-4A89-9D82-3CB1E2DE1992}" type="datetimeFigureOut">
              <a:rPr lang="zh-TW" altLang="en-US"/>
              <a:pPr>
                <a:defRPr/>
              </a:pPr>
              <a:t>2026/4/4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120119-4A19-4E7B-9650-617A17BF4835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5305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09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6737E056-DC14-4AC6-BC21-BA72017DE62A}" type="datetimeFigureOut">
              <a:rPr lang="zh-TW" altLang="en-US"/>
              <a:pPr>
                <a:defRPr/>
              </a:pPr>
              <a:t>2026/4/4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165600" y="6356357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737600" y="6356357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26001462-59D6-4D2A-9B09-0733096DAD6D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47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5pPr>
      <a:lvl6pPr marL="45717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6pPr>
      <a:lvl7pPr marL="9143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7pPr>
      <a:lvl8pPr marL="137153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8pPr>
      <a:lvl9pPr marL="182870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1D88B29-70C3-4FF9-8DE1-B47A8A3686B4}" type="datetimeFigureOut">
              <a:rPr lang="zh-CN" altLang="en-US"/>
              <a:pPr>
                <a:defRPr/>
              </a:pPr>
              <a:t>2026/4/4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AA2CC21-0324-4449-B746-86D45E497586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63457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zh-CN" altLang="en-US" smtClean="0"/>
              <a:t>是谁  </a:t>
            </a:r>
            <a:r>
              <a:rPr lang="en-US" altLang="zh-CN" smtClean="0"/>
              <a:t>1/5</a:t>
            </a:r>
          </a:p>
        </p:txBody>
      </p:sp>
      <p:pic>
        <p:nvPicPr>
          <p:cNvPr id="2050" name="Picture 1" descr="E:\music\诗歌\PPT\2\盟约\是谁\幻灯片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5975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zh-CN" altLang="en-US" smtClean="0"/>
              <a:t>是谁  </a:t>
            </a:r>
            <a:r>
              <a:rPr lang="en-US" altLang="zh-CN" smtClean="0"/>
              <a:t>5/5</a:t>
            </a:r>
          </a:p>
        </p:txBody>
      </p:sp>
      <p:pic>
        <p:nvPicPr>
          <p:cNvPr id="6146" name="Picture 1" descr="E:\music\诗歌\PPT\2\盟约\是谁\幻灯片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1189616" y="5632395"/>
            <a:ext cx="587405" cy="70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438400" hangingPunct="0">
              <a:lnSpc>
                <a:spcPct val="90000"/>
              </a:lnSpc>
              <a:buClrTx/>
            </a:pPr>
            <a:r>
              <a:rPr lang="zh-CN" altLang="en-US" sz="4400" dirty="0">
                <a:solidFill>
                  <a:srgbClr val="FF0000"/>
                </a:solidFill>
                <a:latin typeface="Canela Text Regular"/>
                <a:ea typeface="Canela Text Regular"/>
                <a:cs typeface="Canela Text Regular"/>
                <a:sym typeface="Canela Text Regular"/>
              </a:rPr>
              <a:t>♥</a:t>
            </a:r>
            <a:endParaRPr lang="en-US" sz="4400" dirty="0">
              <a:solidFill>
                <a:srgbClr val="FF0000"/>
              </a:solidFill>
              <a:latin typeface="Canela Text Regular"/>
              <a:ea typeface="Canela Text Regular"/>
              <a:cs typeface="Canela Text Regular"/>
              <a:sym typeface="Canela Text Regular"/>
            </a:endParaRPr>
          </a:p>
        </p:txBody>
      </p:sp>
    </p:spTree>
    <p:extLst>
      <p:ext uri="{BB962C8B-B14F-4D97-AF65-F5344CB8AC3E}">
        <p14:creationId xmlns:p14="http://schemas.microsoft.com/office/powerpoint/2010/main" val="1848153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zh-CN" altLang="en-US" smtClean="0"/>
              <a:t>是谁  </a:t>
            </a:r>
            <a:r>
              <a:rPr lang="en-US" altLang="zh-CN" smtClean="0"/>
              <a:t>2/5</a:t>
            </a:r>
          </a:p>
        </p:txBody>
      </p:sp>
      <p:pic>
        <p:nvPicPr>
          <p:cNvPr id="3074" name="Picture 1" descr="E:\music\诗歌\PPT\2\盟约\是谁\幻灯片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4480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zh-CN" altLang="en-US" smtClean="0"/>
              <a:t>是谁  </a:t>
            </a:r>
            <a:r>
              <a:rPr lang="en-US" altLang="zh-CN" smtClean="0"/>
              <a:t>3/5</a:t>
            </a:r>
          </a:p>
        </p:txBody>
      </p:sp>
      <p:pic>
        <p:nvPicPr>
          <p:cNvPr id="4098" name="Picture 1" descr="E:\music\诗歌\PPT\2\盟约\是谁\幻灯片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8968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zh-CN" altLang="en-US" smtClean="0"/>
              <a:t>是谁  </a:t>
            </a:r>
            <a:r>
              <a:rPr lang="en-US" altLang="zh-CN" smtClean="0"/>
              <a:t>4/5</a:t>
            </a:r>
          </a:p>
        </p:txBody>
      </p:sp>
      <p:pic>
        <p:nvPicPr>
          <p:cNvPr id="5122" name="Picture 1" descr="E:\music\诗歌\PPT\2\盟约\是谁\幻灯片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9142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zh-CN" altLang="en-US" smtClean="0"/>
              <a:t>是谁  </a:t>
            </a:r>
            <a:r>
              <a:rPr lang="en-US" altLang="zh-CN" smtClean="0"/>
              <a:t>5/5</a:t>
            </a:r>
          </a:p>
        </p:txBody>
      </p:sp>
      <p:pic>
        <p:nvPicPr>
          <p:cNvPr id="6146" name="Picture 1" descr="E:\music\诗歌\PPT\2\盟约\是谁\幻灯片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5366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zh-CN" altLang="en-US" smtClean="0"/>
              <a:t>是谁  </a:t>
            </a:r>
            <a:r>
              <a:rPr lang="en-US" altLang="zh-CN" smtClean="0"/>
              <a:t>1/5</a:t>
            </a:r>
          </a:p>
        </p:txBody>
      </p:sp>
      <p:pic>
        <p:nvPicPr>
          <p:cNvPr id="2050" name="Picture 1" descr="E:\music\诗歌\PPT\2\盟约\是谁\幻灯片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0553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zh-CN" altLang="en-US" smtClean="0"/>
              <a:t>是谁  </a:t>
            </a:r>
            <a:r>
              <a:rPr lang="en-US" altLang="zh-CN" smtClean="0"/>
              <a:t>2/5</a:t>
            </a:r>
          </a:p>
        </p:txBody>
      </p:sp>
      <p:pic>
        <p:nvPicPr>
          <p:cNvPr id="3074" name="Picture 1" descr="E:\music\诗歌\PPT\2\盟约\是谁\幻灯片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2125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zh-CN" altLang="en-US" smtClean="0"/>
              <a:t>是谁  </a:t>
            </a:r>
            <a:r>
              <a:rPr lang="en-US" altLang="zh-CN" smtClean="0"/>
              <a:t>3/5</a:t>
            </a:r>
          </a:p>
        </p:txBody>
      </p:sp>
      <p:pic>
        <p:nvPicPr>
          <p:cNvPr id="4098" name="Picture 1" descr="E:\music\诗歌\PPT\2\盟约\是谁\幻灯片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3107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zh-CN" altLang="en-US" smtClean="0"/>
              <a:t>是谁  </a:t>
            </a:r>
            <a:r>
              <a:rPr lang="en-US" altLang="zh-CN" smtClean="0"/>
              <a:t>4/5</a:t>
            </a:r>
          </a:p>
        </p:txBody>
      </p:sp>
      <p:pic>
        <p:nvPicPr>
          <p:cNvPr id="5122" name="Picture 1" descr="E:\music\诗歌\PPT\2\盟约\是谁\幻灯片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8282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16370</TotalTime>
  <Words>31</Words>
  <Application>Microsoft Office PowerPoint</Application>
  <PresentationFormat>Custom</PresentationFormat>
  <Paragraphs>11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自訂設計</vt:lpstr>
      <vt:lpstr>Office 主题</vt:lpstr>
      <vt:lpstr>是谁  1/5</vt:lpstr>
      <vt:lpstr>是谁  2/5</vt:lpstr>
      <vt:lpstr>是谁  3/5</vt:lpstr>
      <vt:lpstr>是谁  4/5</vt:lpstr>
      <vt:lpstr>是谁  5/5</vt:lpstr>
      <vt:lpstr>是谁  1/5</vt:lpstr>
      <vt:lpstr>是谁  2/5</vt:lpstr>
      <vt:lpstr>是谁  3/5</vt:lpstr>
      <vt:lpstr>是谁  4/5</vt:lpstr>
      <vt:lpstr>是谁  5/5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Lu-Tao Wang</dc:creator>
  <cp:lastModifiedBy>wangps</cp:lastModifiedBy>
  <cp:revision>843</cp:revision>
  <dcterms:created xsi:type="dcterms:W3CDTF">1999-09-19T02:56:02Z</dcterms:created>
  <dcterms:modified xsi:type="dcterms:W3CDTF">2026-04-05T02:51:17Z</dcterms:modified>
</cp:coreProperties>
</file>