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915009552_2264x1509.jpg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519873_3318x2212.jpg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Image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Image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十字架…"/>
          <p:cNvSpPr txBox="1"/>
          <p:nvPr>
            <p:ph type="ctrTitle"/>
          </p:nvPr>
        </p:nvSpPr>
        <p:spPr>
          <a:xfrm>
            <a:off x="1219200" y="3543300"/>
            <a:ext cx="21540692" cy="4267200"/>
          </a:xfrm>
          <a:prstGeom prst="rect">
            <a:avLst/>
          </a:prstGeom>
        </p:spPr>
        <p:txBody>
          <a:bodyPr anchor="ctr"/>
          <a:lstStyle/>
          <a:p>
            <a:pPr defTabSz="2218944">
              <a:lnSpc>
                <a:spcPct val="100000"/>
              </a:lnSpc>
              <a:defRPr spc="-136" sz="13650">
                <a:solidFill>
                  <a:srgbClr val="D20612"/>
                </a:solidFill>
              </a:defRPr>
            </a:pPr>
            <a:r>
              <a:t>十字架</a:t>
            </a:r>
          </a:p>
          <a:p>
            <a:pPr defTabSz="2218944">
              <a:lnSpc>
                <a:spcPct val="100000"/>
              </a:lnSpc>
              <a:defRPr spc="-91" sz="9100">
                <a:solidFill>
                  <a:srgbClr val="D20612"/>
                </a:solidFill>
              </a:defRPr>
            </a:pPr>
            <a:r>
              <a:t>Near the Cross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求主使我靠十架,在彼有生命水;…"/>
          <p:cNvSpPr txBox="1"/>
          <p:nvPr>
            <p:ph type="ctrTitle"/>
          </p:nvPr>
        </p:nvSpPr>
        <p:spPr>
          <a:xfrm>
            <a:off x="59425" y="85467"/>
            <a:ext cx="24265151" cy="5883277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求主使我靠十架,在彼有生命水;</a:t>
            </a:r>
          </a:p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寶血由十架流下,白白賜人洗罪.</a:t>
            </a:r>
          </a:p>
        </p:txBody>
      </p:sp>
      <p:sp>
        <p:nvSpPr>
          <p:cNvPr id="154" name="Jesus, keep me near the cross, there a precious fountain,…"/>
          <p:cNvSpPr txBox="1"/>
          <p:nvPr/>
        </p:nvSpPr>
        <p:spPr>
          <a:xfrm>
            <a:off x="121248" y="5617337"/>
            <a:ext cx="22394225" cy="2481327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00000"/>
              </a:lnSpc>
              <a:defRPr spc="-62" sz="62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Jesus, keep me near the cross, there a precious fountain,</a:t>
            </a:r>
          </a:p>
          <a:p>
            <a:pPr>
              <a:lnSpc>
                <a:spcPct val="100000"/>
              </a:lnSpc>
              <a:defRPr spc="-62" sz="62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Free to all, a healing stream,flows from Calvary’s mountain.</a:t>
            </a:r>
          </a:p>
        </p:txBody>
      </p:sp>
      <p:sp>
        <p:nvSpPr>
          <p:cNvPr id="155" name="Slide Number"/>
          <p:cNvSpPr txBox="1"/>
          <p:nvPr>
            <p:ph type="sldNum" sz="quarter" idx="4294967295"/>
          </p:nvPr>
        </p:nvSpPr>
        <p:spPr>
          <a:xfrm>
            <a:off x="12068301" y="12700000"/>
            <a:ext cx="255017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6" name="p"/>
          <p:cNvSpPr txBox="1"/>
          <p:nvPr/>
        </p:nvSpPr>
        <p:spPr>
          <a:xfrm>
            <a:off x="2096267" y="480314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p</a:t>
            </a:r>
          </a:p>
        </p:txBody>
      </p:sp>
      <p:sp>
        <p:nvSpPr>
          <p:cNvPr id="157" name="F"/>
          <p:cNvSpPr txBox="1"/>
          <p:nvPr/>
        </p:nvSpPr>
        <p:spPr>
          <a:xfrm>
            <a:off x="987577" y="1771091"/>
            <a:ext cx="863643" cy="555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十字架,十字架,永是我的榮耀,…"/>
          <p:cNvSpPr txBox="1"/>
          <p:nvPr>
            <p:ph type="ctrTitle"/>
          </p:nvPr>
        </p:nvSpPr>
        <p:spPr>
          <a:xfrm>
            <a:off x="-236737" y="-105701"/>
            <a:ext cx="24265151" cy="6081965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十字架,十字架,永是我的榮耀,</a:t>
            </a:r>
          </a:p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我眾罪都洗清潔,唯靠耶穌寶血.</a:t>
            </a:r>
          </a:p>
        </p:txBody>
      </p:sp>
      <p:sp>
        <p:nvSpPr>
          <p:cNvPr id="160" name="In the cross, in the cross, be my glory ever…"/>
          <p:cNvSpPr txBox="1"/>
          <p:nvPr/>
        </p:nvSpPr>
        <p:spPr>
          <a:xfrm>
            <a:off x="-88052" y="5357565"/>
            <a:ext cx="21992789" cy="2607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00000"/>
              </a:lnSpc>
              <a:defRPr spc="-65" sz="65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In the cross, in the cross, be my glory ever</a:t>
            </a:r>
          </a:p>
          <a:p>
            <a:pPr>
              <a:lnSpc>
                <a:spcPct val="100000"/>
              </a:lnSpc>
              <a:defRPr spc="-65" sz="65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Till my raptured soul shall find Rest beyond the river</a:t>
            </a:r>
          </a:p>
        </p:txBody>
      </p:sp>
      <p:sp>
        <p:nvSpPr>
          <p:cNvPr id="161" name="Slide Number"/>
          <p:cNvSpPr txBox="1"/>
          <p:nvPr>
            <p:ph type="sldNum" sz="quarter" idx="4294967295"/>
          </p:nvPr>
        </p:nvSpPr>
        <p:spPr>
          <a:xfrm>
            <a:off x="12061951" y="12700000"/>
            <a:ext cx="267717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2" name="mf"/>
          <p:cNvSpPr txBox="1"/>
          <p:nvPr/>
        </p:nvSpPr>
        <p:spPr>
          <a:xfrm>
            <a:off x="7575263" y="550755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mf</a:t>
            </a:r>
          </a:p>
        </p:txBody>
      </p:sp>
      <p:sp>
        <p:nvSpPr>
          <p:cNvPr id="163" name="mp"/>
          <p:cNvSpPr txBox="1"/>
          <p:nvPr/>
        </p:nvSpPr>
        <p:spPr>
          <a:xfrm>
            <a:off x="13131899" y="2800249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mp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我來到主十架前,蒙救主的愛憐;…"/>
          <p:cNvSpPr txBox="1"/>
          <p:nvPr>
            <p:ph type="ctrTitle"/>
          </p:nvPr>
        </p:nvSpPr>
        <p:spPr>
          <a:xfrm>
            <a:off x="59425" y="579771"/>
            <a:ext cx="24265150" cy="4856247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我來到主十架前,蒙救主的愛憐;</a:t>
            </a:r>
          </a:p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祂賜我聖靈亮光,照亮我的心田.</a:t>
            </a:r>
          </a:p>
        </p:txBody>
      </p:sp>
      <p:sp>
        <p:nvSpPr>
          <p:cNvPr id="166" name="Near the cross a trembling soul, love and mercy found me…"/>
          <p:cNvSpPr txBox="1"/>
          <p:nvPr/>
        </p:nvSpPr>
        <p:spPr>
          <a:xfrm>
            <a:off x="158750" y="5642673"/>
            <a:ext cx="22220693" cy="2430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00000"/>
              </a:lnSpc>
              <a:defRPr spc="-61" sz="61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Near the cross a trembling soul, love and mercy found me</a:t>
            </a:r>
          </a:p>
          <a:p>
            <a:pPr>
              <a:lnSpc>
                <a:spcPct val="100000"/>
              </a:lnSpc>
              <a:defRPr spc="-61" sz="61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There the bright and morning star, shed its beams around me.</a:t>
            </a:r>
          </a:p>
        </p:txBody>
      </p:sp>
      <p:sp>
        <p:nvSpPr>
          <p:cNvPr id="167" name="Slide Number"/>
          <p:cNvSpPr txBox="1"/>
          <p:nvPr>
            <p:ph type="sldNum" sz="quarter" idx="4294967295"/>
          </p:nvPr>
        </p:nvSpPr>
        <p:spPr>
          <a:xfrm>
            <a:off x="12060300" y="12700000"/>
            <a:ext cx="271019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8" name="女"/>
          <p:cNvSpPr txBox="1"/>
          <p:nvPr/>
        </p:nvSpPr>
        <p:spPr>
          <a:xfrm>
            <a:off x="1036937" y="1710977"/>
            <a:ext cx="8636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女</a:t>
            </a:r>
          </a:p>
        </p:txBody>
      </p:sp>
      <p:sp>
        <p:nvSpPr>
          <p:cNvPr id="169" name="mp"/>
          <p:cNvSpPr txBox="1"/>
          <p:nvPr/>
        </p:nvSpPr>
        <p:spPr>
          <a:xfrm>
            <a:off x="2568789" y="233512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mp</a:t>
            </a:r>
          </a:p>
        </p:txBody>
      </p:sp>
      <p:sp>
        <p:nvSpPr>
          <p:cNvPr id="170" name="mf"/>
          <p:cNvSpPr txBox="1"/>
          <p:nvPr/>
        </p:nvSpPr>
        <p:spPr>
          <a:xfrm>
            <a:off x="8386430" y="2673249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mf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求主使我依十架,思念昔日情景;…"/>
          <p:cNvSpPr txBox="1"/>
          <p:nvPr>
            <p:ph type="ctrTitle"/>
          </p:nvPr>
        </p:nvSpPr>
        <p:spPr>
          <a:xfrm>
            <a:off x="59425" y="150548"/>
            <a:ext cx="24265150" cy="547267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求主使我依十架,思念昔日情景;</a:t>
            </a:r>
          </a:p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常在十架蔭庇下,緊緊跟主前行.</a:t>
            </a:r>
          </a:p>
        </p:txBody>
      </p:sp>
      <p:sp>
        <p:nvSpPr>
          <p:cNvPr id="173" name="Near the cross! O Lamb of God, bring its scenes before me;…"/>
          <p:cNvSpPr txBox="1"/>
          <p:nvPr/>
        </p:nvSpPr>
        <p:spPr>
          <a:xfrm>
            <a:off x="145832" y="5579364"/>
            <a:ext cx="23203851" cy="2557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00000"/>
              </a:lnSpc>
              <a:defRPr spc="-64" sz="64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Near the cross! O Lamb of God, bring its scenes before me;</a:t>
            </a:r>
          </a:p>
          <a:p>
            <a:pPr>
              <a:lnSpc>
                <a:spcPct val="100000"/>
              </a:lnSpc>
              <a:defRPr spc="-64" sz="64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Help me walk from day to day with its shadow over me.</a:t>
            </a:r>
          </a:p>
        </p:txBody>
      </p:sp>
      <p:sp>
        <p:nvSpPr>
          <p:cNvPr id="174" name="Slide Number"/>
          <p:cNvSpPr txBox="1"/>
          <p:nvPr>
            <p:ph type="sldNum" sz="quarter" idx="4294967295"/>
          </p:nvPr>
        </p:nvSpPr>
        <p:spPr>
          <a:xfrm>
            <a:off x="12064110" y="12700000"/>
            <a:ext cx="263399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5" name="男"/>
          <p:cNvSpPr txBox="1"/>
          <p:nvPr/>
        </p:nvSpPr>
        <p:spPr>
          <a:xfrm>
            <a:off x="1406368" y="1196293"/>
            <a:ext cx="543573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男</a:t>
            </a:r>
          </a:p>
        </p:txBody>
      </p:sp>
      <p:sp>
        <p:nvSpPr>
          <p:cNvPr id="176" name="mp"/>
          <p:cNvSpPr txBox="1"/>
          <p:nvPr/>
        </p:nvSpPr>
        <p:spPr>
          <a:xfrm>
            <a:off x="2568789" y="85431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mp</a:t>
            </a:r>
          </a:p>
        </p:txBody>
      </p:sp>
      <p:sp>
        <p:nvSpPr>
          <p:cNvPr id="177" name="D"/>
          <p:cNvSpPr txBox="1"/>
          <p:nvPr/>
        </p:nvSpPr>
        <p:spPr>
          <a:xfrm>
            <a:off x="1246333" y="1573650"/>
            <a:ext cx="863643" cy="555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儆醒等候十架前,盼望信心加增;…"/>
          <p:cNvSpPr txBox="1"/>
          <p:nvPr>
            <p:ph type="ctrTitle"/>
          </p:nvPr>
        </p:nvSpPr>
        <p:spPr>
          <a:xfrm>
            <a:off x="750469" y="429743"/>
            <a:ext cx="24265151" cy="514411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儆醒等候十架前,盼望信心加增;</a:t>
            </a:r>
          </a:p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直到走完世路程,天家永享安穩.</a:t>
            </a:r>
          </a:p>
        </p:txBody>
      </p:sp>
      <p:sp>
        <p:nvSpPr>
          <p:cNvPr id="180" name="Near the cross I will watch and wait, hoping, trusting ever,…"/>
          <p:cNvSpPr txBox="1"/>
          <p:nvPr/>
        </p:nvSpPr>
        <p:spPr>
          <a:xfrm>
            <a:off x="135998" y="5865118"/>
            <a:ext cx="22335033" cy="2481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00000"/>
              </a:lnSpc>
              <a:defRPr spc="-62" sz="62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Near the cross I will watch and wait, hoping, trusting ever,</a:t>
            </a:r>
          </a:p>
          <a:p>
            <a:pPr>
              <a:lnSpc>
                <a:spcPct val="100000"/>
              </a:lnSpc>
              <a:defRPr spc="-62" sz="62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Till I reach the golden strand just beyond the river</a:t>
            </a:r>
          </a:p>
        </p:txBody>
      </p:sp>
      <p:sp>
        <p:nvSpPr>
          <p:cNvPr id="181" name="Slide Number"/>
          <p:cNvSpPr txBox="1"/>
          <p:nvPr>
            <p:ph type="sldNum" sz="quarter" idx="4294967295"/>
          </p:nvPr>
        </p:nvSpPr>
        <p:spPr>
          <a:xfrm>
            <a:off x="12060046" y="12700000"/>
            <a:ext cx="271527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2" name="f"/>
          <p:cNvSpPr txBox="1"/>
          <p:nvPr/>
        </p:nvSpPr>
        <p:spPr>
          <a:xfrm>
            <a:off x="3132834" y="153540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f</a:t>
            </a:r>
          </a:p>
        </p:txBody>
      </p:sp>
      <p:sp>
        <p:nvSpPr>
          <p:cNvPr id="183" name="合"/>
          <p:cNvSpPr txBox="1"/>
          <p:nvPr/>
        </p:nvSpPr>
        <p:spPr>
          <a:xfrm>
            <a:off x="1255781" y="1245654"/>
            <a:ext cx="1215721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合</a:t>
            </a:r>
          </a:p>
        </p:txBody>
      </p:sp>
      <p:sp>
        <p:nvSpPr>
          <p:cNvPr id="184" name="ff"/>
          <p:cNvSpPr txBox="1"/>
          <p:nvPr/>
        </p:nvSpPr>
        <p:spPr>
          <a:xfrm>
            <a:off x="14119106" y="2864598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ff</a:t>
            </a:r>
          </a:p>
        </p:txBody>
      </p:sp>
      <p:sp>
        <p:nvSpPr>
          <p:cNvPr id="185" name="G"/>
          <p:cNvSpPr txBox="1"/>
          <p:nvPr/>
        </p:nvSpPr>
        <p:spPr>
          <a:xfrm>
            <a:off x="1431820" y="1721731"/>
            <a:ext cx="863643" cy="555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十字架,十字架,永是我的榮耀,…"/>
          <p:cNvSpPr txBox="1"/>
          <p:nvPr>
            <p:ph type="ctrTitle"/>
          </p:nvPr>
        </p:nvSpPr>
        <p:spPr>
          <a:xfrm>
            <a:off x="-236737" y="-105701"/>
            <a:ext cx="24265151" cy="6081965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十字架,十字架,永是我的榮耀,</a:t>
            </a:r>
          </a:p>
          <a:p>
            <a:pPr>
              <a:lnSpc>
                <a:spcPct val="100000"/>
              </a:lnSpc>
              <a:defRPr spc="-119" sz="12000">
                <a:solidFill>
                  <a:srgbClr val="D20612"/>
                </a:solidFill>
              </a:defRPr>
            </a:pPr>
            <a:r>
              <a:t>我眾罪都洗清潔,唯靠耶穌寶血.</a:t>
            </a:r>
          </a:p>
        </p:txBody>
      </p:sp>
      <p:sp>
        <p:nvSpPr>
          <p:cNvPr id="188" name="In the cross, in the cross, be my glory ever…"/>
          <p:cNvSpPr txBox="1"/>
          <p:nvPr/>
        </p:nvSpPr>
        <p:spPr>
          <a:xfrm>
            <a:off x="356191" y="5528754"/>
            <a:ext cx="21224619" cy="2658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00000"/>
              </a:lnSpc>
              <a:defRPr spc="-66" sz="67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In the cross, in the cross, be my glory ever</a:t>
            </a:r>
          </a:p>
          <a:p>
            <a:pPr>
              <a:lnSpc>
                <a:spcPct val="100000"/>
              </a:lnSpc>
              <a:defRPr spc="-66" sz="6700">
                <a:solidFill>
                  <a:srgbClr val="D20612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Till my raptured soul shall find Rest beyond the river</a:t>
            </a:r>
          </a:p>
        </p:txBody>
      </p:sp>
      <p:sp>
        <p:nvSpPr>
          <p:cNvPr id="189" name="Slide Number"/>
          <p:cNvSpPr txBox="1"/>
          <p:nvPr>
            <p:ph type="sldNum" sz="quarter" idx="4294967295"/>
          </p:nvPr>
        </p:nvSpPr>
        <p:spPr>
          <a:xfrm>
            <a:off x="12071984" y="12700000"/>
            <a:ext cx="247651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0" name="mf"/>
          <p:cNvSpPr txBox="1"/>
          <p:nvPr/>
        </p:nvSpPr>
        <p:spPr>
          <a:xfrm>
            <a:off x="2145627" y="2600636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mf</a:t>
            </a:r>
          </a:p>
        </p:txBody>
      </p:sp>
      <p:sp>
        <p:nvSpPr>
          <p:cNvPr id="191" name="mp"/>
          <p:cNvSpPr txBox="1"/>
          <p:nvPr/>
        </p:nvSpPr>
        <p:spPr>
          <a:xfrm>
            <a:off x="13131899" y="2800249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mp</a:t>
            </a:r>
          </a:p>
        </p:txBody>
      </p:sp>
      <p:sp>
        <p:nvSpPr>
          <p:cNvPr id="192" name="Heart"/>
          <p:cNvSpPr/>
          <p:nvPr/>
        </p:nvSpPr>
        <p:spPr>
          <a:xfrm>
            <a:off x="23268119" y="12809003"/>
            <a:ext cx="863643" cy="7632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  <p:sp>
        <p:nvSpPr>
          <p:cNvPr id="193" name="p"/>
          <p:cNvSpPr txBox="1"/>
          <p:nvPr/>
        </p:nvSpPr>
        <p:spPr>
          <a:xfrm>
            <a:off x="20807155" y="2800249"/>
            <a:ext cx="764708" cy="66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