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9"/>
  </p:notesMasterIdLst>
  <p:sldIdLst>
    <p:sldId id="5670" r:id="rId2"/>
    <p:sldId id="5671" r:id="rId3"/>
    <p:sldId id="5672" r:id="rId4"/>
    <p:sldId id="5673" r:id="rId5"/>
    <p:sldId id="5674" r:id="rId6"/>
    <p:sldId id="5675" r:id="rId7"/>
    <p:sldId id="56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90" autoAdjust="0"/>
    <p:restoredTop sz="94660"/>
  </p:normalViewPr>
  <p:slideViewPr>
    <p:cSldViewPr snapToGrid="0">
      <p:cViewPr>
        <p:scale>
          <a:sx n="70" d="100"/>
          <a:sy n="70" d="100"/>
        </p:scale>
        <p:origin x="-51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FCC3B-4E7F-4F8F-996D-8DAA7FFEF8F7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088E0-2BF0-403B-96D8-8E02BE2F0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69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2209800" y="1122363"/>
            <a:ext cx="77724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667000" y="3602038"/>
            <a:ext cx="6858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228600" algn="ctr">
              <a:buSzTx/>
              <a:buFontTx/>
              <a:buNone/>
              <a:defRPr sz="2400"/>
            </a:lvl2pPr>
            <a:lvl3pPr marL="0" indent="457200" algn="ctr">
              <a:buSzTx/>
              <a:buFontTx/>
              <a:buNone/>
              <a:defRPr sz="2400"/>
            </a:lvl3pPr>
            <a:lvl4pPr marL="0" indent="685800" algn="ctr">
              <a:buSzTx/>
              <a:buFontTx/>
              <a:buNone/>
              <a:defRPr sz="2400"/>
            </a:lvl4pPr>
            <a:lvl5pPr marL="0" indent="9144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C92FC9ED-3C5E-3E9B-1C5F-D058A5ED09B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78F134-36AB-4AE6-8927-757EE456A6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10161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C7D5925B-E809-E891-70BA-BA6BA3181757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AAB6DB-85CC-4F32-A5B0-8943B1590B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271468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2147888" y="1709739"/>
            <a:ext cx="78867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147888" y="4589464"/>
            <a:ext cx="78867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228600">
              <a:buSzTx/>
              <a:buFontTx/>
              <a:buNone/>
              <a:defRPr sz="2400"/>
            </a:lvl2pPr>
            <a:lvl3pPr marL="0" indent="457200">
              <a:buSzTx/>
              <a:buFontTx/>
              <a:buNone/>
              <a:defRPr sz="2400"/>
            </a:lvl3pPr>
            <a:lvl4pPr marL="0" indent="685800">
              <a:buSzTx/>
              <a:buFontTx/>
              <a:buNone/>
              <a:defRPr sz="2400"/>
            </a:lvl4pPr>
            <a:lvl5pPr marL="0" indent="9144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8B0F2DBB-390E-77E1-2032-7F7793AF6215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5DDD8-3A4B-4BBE-8FC1-271A941964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83975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152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72E63E6A-C2DD-CA4C-5CF4-421B91EC9E8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A75FA-115C-4764-B084-B500B19922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71946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2153841" y="365126"/>
            <a:ext cx="7886701" cy="1325564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153842" y="1681163"/>
            <a:ext cx="3868341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228600">
              <a:buSzTx/>
              <a:buFontTx/>
              <a:buNone/>
              <a:defRPr sz="2400" b="1"/>
            </a:lvl2pPr>
            <a:lvl3pPr marL="0" indent="457200">
              <a:buSzTx/>
              <a:buFontTx/>
              <a:buNone/>
              <a:defRPr sz="2400" b="1"/>
            </a:lvl3pPr>
            <a:lvl4pPr marL="0" indent="685800">
              <a:buSzTx/>
              <a:buFontTx/>
              <a:buNone/>
              <a:defRPr sz="2400" b="1"/>
            </a:lvl4pPr>
            <a:lvl5pPr marL="0" indent="9144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53150" y="1681163"/>
            <a:ext cx="3887392" cy="823913"/>
          </a:xfrm>
          <a:prstGeom prst="rect">
            <a:avLst/>
          </a:prstGeom>
          <a:ln w="12700"/>
        </p:spPr>
        <p:txBody>
          <a:bodyPr anchor="b"/>
          <a:lstStyle/>
          <a:p>
            <a:endParaRPr/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2D67956D-09A6-1CAD-AE27-D0BC8FC32755}"/>
              </a:ext>
            </a:extLst>
          </p:cNvPr>
          <p:cNvSpPr txBox="1">
            <a:spLocks noGrp="1" noChangeArrowheads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61741-8829-417D-8127-CE6E894843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39265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5755A367-FEF9-2B5A-6F9F-098F099CACB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9B4F6-C484-4E11-97F3-064E82440D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52925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B2F15292-C174-280C-779D-1C4328AA40D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57F24D-D687-4081-9F66-A991F7D6D0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204164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2153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411391" y="987426"/>
            <a:ext cx="4629151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489857" indent="-261257">
              <a:defRPr sz="3200"/>
            </a:lvl2pPr>
            <a:lvl3pPr marL="762000" indent="-304800">
              <a:defRPr sz="3200"/>
            </a:lvl3pPr>
            <a:lvl4pPr marL="1051560" indent="-365760">
              <a:defRPr sz="3200"/>
            </a:lvl4pPr>
            <a:lvl5pPr marL="12801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2153841" y="2057400"/>
            <a:ext cx="2949179" cy="3811588"/>
          </a:xfrm>
          <a:prstGeom prst="rect">
            <a:avLst/>
          </a:prstGeom>
          <a:ln w="12700"/>
        </p:spPr>
        <p:txBody>
          <a:bodyPr/>
          <a:lstStyle/>
          <a:p>
            <a:endParaRPr/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05F24938-6E31-BDA7-38BF-34E58B404DA8}"/>
              </a:ext>
            </a:extLst>
          </p:cNvPr>
          <p:cNvSpPr txBox="1">
            <a:spLocks noGrp="1" noChangeArrowheads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0640CB-A26A-4C5E-A607-7247948167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3728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2153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411391" y="987426"/>
            <a:ext cx="4629151" cy="4873626"/>
          </a:xfrm>
          <a:prstGeom prst="rect">
            <a:avLst/>
          </a:prstGeom>
          <a:ln w="12700"/>
        </p:spPr>
        <p:txBody>
          <a:bodyPr tIns="45719" bIns="45719">
            <a:noAutofit/>
          </a:bodyPr>
          <a:lstStyle/>
          <a:p>
            <a:pPr lvl="0"/>
            <a:endParaRPr noProof="0">
              <a:sym typeface="Calibri"/>
            </a:endParaRPr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153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228600">
              <a:buSzTx/>
              <a:buFontTx/>
              <a:buNone/>
              <a:defRPr sz="1600"/>
            </a:lvl2pPr>
            <a:lvl3pPr marL="0" indent="457200">
              <a:buSzTx/>
              <a:buFontTx/>
              <a:buNone/>
              <a:defRPr sz="1600"/>
            </a:lvl3pPr>
            <a:lvl4pPr marL="0" indent="685800">
              <a:buSzTx/>
              <a:buFontTx/>
              <a:buNone/>
              <a:defRPr sz="1600"/>
            </a:lvl4pPr>
            <a:lvl5pPr marL="0" indent="9144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xmlns="" id="{D53A793B-9215-CD2E-FDD0-D9F902AD60CD}"/>
              </a:ext>
            </a:extLst>
          </p:cNvPr>
          <p:cNvSpPr txBox="1">
            <a:spLocks noGrp="1" noChangeArrowheads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EE540-B773-4667-896A-48E1C3024A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598781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Text">
            <a:extLst>
              <a:ext uri="{FF2B5EF4-FFF2-40B4-BE49-F238E27FC236}">
                <a16:creationId xmlns:a16="http://schemas.microsoft.com/office/drawing/2014/main" xmlns="" id="{DF67D77C-E89A-E438-5FEF-AFCFF3B2BC23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152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91440" tIns="91439" rIns="91440" bIns="9143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 Light" panose="020F0302020204030204" pitchFamily="34" charset="0"/>
              </a:rPr>
              <a:t>Title Text</a:t>
            </a:r>
          </a:p>
        </p:txBody>
      </p:sp>
      <p:sp>
        <p:nvSpPr>
          <p:cNvPr id="1027" name="Body Level One…">
            <a:extLst>
              <a:ext uri="{FF2B5EF4-FFF2-40B4-BE49-F238E27FC236}">
                <a16:creationId xmlns:a16="http://schemas.microsoft.com/office/drawing/2014/main" xmlns="" id="{43B55C82-30F4-5453-6CB9-585F5C7F342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152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91440" tIns="91439" rIns="91440" bIns="914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" panose="020F0502020204030204" pitchFamily="34" charset="0"/>
              </a:rPr>
              <a:t>Body Level One</a:t>
            </a:r>
          </a:p>
          <a:p>
            <a:pPr lvl="1"/>
            <a:r>
              <a:rPr lang="en-US" altLang="en-US">
                <a:sym typeface="Calibri" panose="020F0502020204030204" pitchFamily="34" charset="0"/>
              </a:rPr>
              <a:t>Body Level Two</a:t>
            </a:r>
          </a:p>
          <a:p>
            <a:pPr lvl="2"/>
            <a:r>
              <a:rPr lang="en-US" altLang="en-US">
                <a:sym typeface="Calibri" panose="020F0502020204030204" pitchFamily="34" charset="0"/>
              </a:rPr>
              <a:t>Body Level Three</a:t>
            </a:r>
          </a:p>
          <a:p>
            <a:pPr lvl="3"/>
            <a:r>
              <a:rPr lang="en-US" altLang="en-US">
                <a:sym typeface="Calibri" panose="020F0502020204030204" pitchFamily="34" charset="0"/>
              </a:rPr>
              <a:t>Body Level Four</a:t>
            </a:r>
          </a:p>
          <a:p>
            <a:pPr lvl="4"/>
            <a:r>
              <a:rPr lang="en-US" altLang="en-US">
                <a:sym typeface="Calibri" panose="020F0502020204030204" pitchFamily="34" charset="0"/>
              </a:rPr>
              <a:t>Body Level Five</a:t>
            </a:r>
          </a:p>
        </p:txBody>
      </p:sp>
      <p:sp>
        <p:nvSpPr>
          <p:cNvPr id="1028" name="Slide Number">
            <a:extLst>
              <a:ext uri="{FF2B5EF4-FFF2-40B4-BE49-F238E27FC236}">
                <a16:creationId xmlns:a16="http://schemas.microsoft.com/office/drawing/2014/main" xmlns="" id="{F8EA452C-9900-C1B3-E996-09C311945811}"/>
              </a:ext>
            </a:extLst>
          </p:cNvPr>
          <p:cNvSpPr txBox="1">
            <a:spLocks noGrp="1" noChangeArrowheads="1"/>
          </p:cNvSpPr>
          <p:nvPr>
            <p:ph type="sldNum" sz="quarter" idx="2"/>
          </p:nvPr>
        </p:nvSpPr>
        <p:spPr bwMode="auto">
          <a:xfrm>
            <a:off x="9671942" y="6354248"/>
            <a:ext cx="367409" cy="369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none" lIns="91440" tIns="91439" rIns="91440" bIns="91439" numCol="1" anchor="ctr" anchorCtr="0" compatLnSpc="1">
            <a:prstTxWarp prst="textNoShape">
              <a:avLst/>
            </a:prstTxWarp>
            <a:spAutoFit/>
          </a:bodyPr>
          <a:lstStyle>
            <a:lvl1pPr algn="r" eaLnBrk="1">
              <a:defRPr sz="1200">
                <a:solidFill>
                  <a:srgbClr val="888888"/>
                </a:solidFill>
              </a:defRPr>
            </a:lvl1pPr>
          </a:lstStyle>
          <a:p>
            <a:fld id="{0AFD7BDB-2B55-43D8-828C-0254BCEAA8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460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</p:sldLayoutIdLst>
  <p:transition spd="med"/>
  <p:txStyles>
    <p:titleStyle>
      <a:lvl1pPr algn="l" defTabSz="9144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1pPr>
      <a:lvl2pPr algn="l" defTabSz="9144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2pPr>
      <a:lvl3pPr algn="l" defTabSz="9144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3pPr>
      <a:lvl4pPr algn="l" defTabSz="9144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4pPr>
      <a:lvl5pPr algn="l" defTabSz="9144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indent="-228600" algn="l" defTabSz="9144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495300" indent="-266700" algn="l" defTabSz="9144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777082" indent="-319882" algn="l" defTabSz="9144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041400" indent="-355600" algn="l" defTabSz="9144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1270000" indent="-355600" algn="l" defTabSz="9144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1498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1955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228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685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1143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600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>
            <a:extLst>
              <a:ext uri="{FF2B5EF4-FFF2-40B4-BE49-F238E27FC236}">
                <a16:creationId xmlns:a16="http://schemas.microsoft.com/office/drawing/2014/main" xmlns="" id="{D98B0FA4-0859-23F7-7023-C0F3B935BCD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38988" y="1306315"/>
            <a:ext cx="7714103" cy="3816878"/>
          </a:xfrm>
          <a:ln w="25400">
            <a:miter lim="400000"/>
          </a:ln>
        </p:spPr>
        <p:txBody>
          <a:bodyPr anchor="ctr">
            <a:normAutofit/>
          </a:bodyPr>
          <a:lstStyle>
            <a:lvl1pPr>
              <a:lnSpc>
                <a:spcPct val="100000"/>
              </a:lnSpc>
              <a:defRPr sz="14400">
                <a:ln w="9525" cap="flat">
                  <a:solidFill>
                    <a:srgbClr val="00682F"/>
                  </a:solidFill>
                  <a:prstDash val="solid"/>
                  <a:round/>
                </a:ln>
                <a:latin typeface="SimSun"/>
                <a:ea typeface="SimSun"/>
                <a:cs typeface="SimSun"/>
                <a:sym typeface="SimSun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t>賜福與你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Footer Placeholder 3">
            <a:extLst>
              <a:ext uri="{FF2B5EF4-FFF2-40B4-BE49-F238E27FC236}">
                <a16:creationId xmlns:a16="http://schemas.microsoft.com/office/drawing/2014/main" xmlns="" id="{F6DB959C-F129-DFC6-4634-355CADB259DE}"/>
              </a:ext>
            </a:extLst>
          </p:cNvPr>
          <p:cNvSpPr txBox="1"/>
          <p:nvPr/>
        </p:nvSpPr>
        <p:spPr>
          <a:xfrm>
            <a:off x="9810607" y="6320550"/>
            <a:ext cx="2143762" cy="424732"/>
          </a:xfrm>
          <a:prstGeom prst="rect">
            <a:avLst/>
          </a:prstGeom>
          <a:ln w="25400">
            <a:miter lim="400000"/>
          </a:ln>
        </p:spPr>
        <p:txBody>
          <a:bodyPr tIns="45720" bIns="45720" anchor="ctr">
            <a:spAutoFit/>
          </a:bodyPr>
          <a:lstStyle/>
          <a:p>
            <a:pPr algn="ctr" hangingPunct="0">
              <a:lnSpc>
                <a:spcPct val="90000"/>
              </a:lnSpc>
              <a:spcBef>
                <a:spcPts val="1000"/>
              </a:spcBef>
              <a:defRPr sz="4800"/>
            </a:pPr>
            <a:r>
              <a: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賜福與你 </a:t>
            </a:r>
            <a:r>
              <a:rPr sz="2400" kern="0">
                <a:ln w="9525" cap="flat">
                  <a:solidFill>
                    <a:srgbClr val="7030A0"/>
                  </a:solidFill>
                  <a:prstDash val="solid"/>
                  <a:round/>
                </a:ln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1/3</a:t>
            </a:r>
          </a:p>
        </p:txBody>
      </p:sp>
      <p:sp>
        <p:nvSpPr>
          <p:cNvPr id="4099" name="Title 1">
            <a:extLst>
              <a:ext uri="{FF2B5EF4-FFF2-40B4-BE49-F238E27FC236}">
                <a16:creationId xmlns:a16="http://schemas.microsoft.com/office/drawing/2014/main" xmlns="" id="{294B6A7F-659D-7FB7-B30A-55CDD5E90D39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434975" y="368300"/>
            <a:ext cx="6633369" cy="6369844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</a:pP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願主的恩惠慈愛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與你同在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願主的靈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時時圍繞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endParaRPr lang="en-US" altLang="en-US">
              <a:latin typeface="SimSun" panose="02010600030101010101" pitchFamily="2" charset="-122"/>
              <a:ea typeface="SimSun" panose="02010600030101010101" pitchFamily="2" charset="-122"/>
              <a:cs typeface="Calibri Light" panose="020F0302020204030204" pitchFamily="34" charset="0"/>
              <a:sym typeface="SimSun" panose="02010600030101010101" pitchFamily="2" charset="-122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Footer Placeholder 3">
            <a:extLst>
              <a:ext uri="{FF2B5EF4-FFF2-40B4-BE49-F238E27FC236}">
                <a16:creationId xmlns:a16="http://schemas.microsoft.com/office/drawing/2014/main" xmlns="" id="{35B4140F-924D-15CF-E048-F015DFEFC583}"/>
              </a:ext>
            </a:extLst>
          </p:cNvPr>
          <p:cNvSpPr txBox="1"/>
          <p:nvPr/>
        </p:nvSpPr>
        <p:spPr>
          <a:xfrm>
            <a:off x="9810607" y="6320550"/>
            <a:ext cx="2143762" cy="424732"/>
          </a:xfrm>
          <a:prstGeom prst="rect">
            <a:avLst/>
          </a:prstGeom>
          <a:ln w="25400">
            <a:miter lim="400000"/>
          </a:ln>
        </p:spPr>
        <p:txBody>
          <a:bodyPr tIns="45720" bIns="45720" anchor="ctr">
            <a:spAutoFit/>
          </a:bodyPr>
          <a:lstStyle/>
          <a:p>
            <a:pPr algn="ctr" hangingPunct="0">
              <a:lnSpc>
                <a:spcPct val="90000"/>
              </a:lnSpc>
              <a:spcBef>
                <a:spcPts val="1000"/>
              </a:spcBef>
              <a:defRPr sz="4800"/>
            </a:pPr>
            <a:r>
              <a: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賜福與你 2</a:t>
            </a:r>
            <a:r>
              <a:rPr sz="2400" kern="0">
                <a:ln w="9525" cap="flat">
                  <a:solidFill>
                    <a:srgbClr val="7030A0"/>
                  </a:solidFill>
                  <a:prstDash val="solid"/>
                  <a:round/>
                </a:ln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/3</a:t>
            </a:r>
          </a:p>
        </p:txBody>
      </p:sp>
      <p:sp>
        <p:nvSpPr>
          <p:cNvPr id="5123" name="Title 1">
            <a:extLst>
              <a:ext uri="{FF2B5EF4-FFF2-40B4-BE49-F238E27FC236}">
                <a16:creationId xmlns:a16="http://schemas.microsoft.com/office/drawing/2014/main" xmlns="" id="{4809CA35-0F41-D4A6-6B67-4846E8C16B8D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350838" y="243682"/>
            <a:ext cx="6959600" cy="6370638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</a:pP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恩典降下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賜福與你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平安喜樂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天天充滿你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Footer Placeholder 3">
            <a:extLst>
              <a:ext uri="{FF2B5EF4-FFF2-40B4-BE49-F238E27FC236}">
                <a16:creationId xmlns:a16="http://schemas.microsoft.com/office/drawing/2014/main" xmlns="" id="{8F181F48-1374-BA71-38C1-97821440CF59}"/>
              </a:ext>
            </a:extLst>
          </p:cNvPr>
          <p:cNvSpPr txBox="1"/>
          <p:nvPr/>
        </p:nvSpPr>
        <p:spPr>
          <a:xfrm>
            <a:off x="9810607" y="6320550"/>
            <a:ext cx="2143762" cy="424732"/>
          </a:xfrm>
          <a:prstGeom prst="rect">
            <a:avLst/>
          </a:prstGeom>
          <a:ln w="25400">
            <a:miter lim="400000"/>
          </a:ln>
        </p:spPr>
        <p:txBody>
          <a:bodyPr tIns="45720" bIns="45720" anchor="ctr">
            <a:spAutoFit/>
          </a:bodyPr>
          <a:lstStyle/>
          <a:p>
            <a:pPr algn="ctr" hangingPunct="0">
              <a:lnSpc>
                <a:spcPct val="90000"/>
              </a:lnSpc>
              <a:spcBef>
                <a:spcPts val="1000"/>
              </a:spcBef>
              <a:defRPr sz="4800"/>
            </a:pPr>
            <a:r>
              <a: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賜福與你 </a:t>
            </a:r>
            <a:r>
              <a:rPr sz="2400" kern="0">
                <a:ln w="9525" cap="flat">
                  <a:solidFill>
                    <a:srgbClr val="7030A0"/>
                  </a:solidFill>
                  <a:prstDash val="solid"/>
                  <a:round/>
                </a:ln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1/3</a:t>
            </a:r>
          </a:p>
        </p:txBody>
      </p:sp>
      <p:sp>
        <p:nvSpPr>
          <p:cNvPr id="6147" name="Title 1">
            <a:extLst>
              <a:ext uri="{FF2B5EF4-FFF2-40B4-BE49-F238E27FC236}">
                <a16:creationId xmlns:a16="http://schemas.microsoft.com/office/drawing/2014/main" xmlns="" id="{BD8941F1-E583-1615-CE57-40B5FD6CE8EE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434975" y="368300"/>
            <a:ext cx="6633369" cy="6369844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</a:pP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願主的恩惠慈愛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與你同在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願主的靈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時時圍繞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endParaRPr lang="en-US" altLang="en-US">
              <a:latin typeface="SimSun" panose="02010600030101010101" pitchFamily="2" charset="-122"/>
              <a:ea typeface="SimSun" panose="02010600030101010101" pitchFamily="2" charset="-122"/>
              <a:cs typeface="Calibri Light" panose="020F0302020204030204" pitchFamily="34" charset="0"/>
              <a:sym typeface="SimSun" panose="02010600030101010101" pitchFamily="2" charset="-122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ooter Placeholder 3">
            <a:extLst>
              <a:ext uri="{FF2B5EF4-FFF2-40B4-BE49-F238E27FC236}">
                <a16:creationId xmlns:a16="http://schemas.microsoft.com/office/drawing/2014/main" xmlns="" id="{472E5493-C8BA-AB38-6687-831CC807D42E}"/>
              </a:ext>
            </a:extLst>
          </p:cNvPr>
          <p:cNvSpPr txBox="1"/>
          <p:nvPr/>
        </p:nvSpPr>
        <p:spPr>
          <a:xfrm>
            <a:off x="9810607" y="6320550"/>
            <a:ext cx="2143762" cy="424732"/>
          </a:xfrm>
          <a:prstGeom prst="rect">
            <a:avLst/>
          </a:prstGeom>
          <a:ln w="25400">
            <a:miter lim="400000"/>
          </a:ln>
        </p:spPr>
        <p:txBody>
          <a:bodyPr tIns="45720" bIns="45720" anchor="ctr">
            <a:spAutoFit/>
          </a:bodyPr>
          <a:lstStyle/>
          <a:p>
            <a:pPr algn="ctr" hangingPunct="0">
              <a:lnSpc>
                <a:spcPct val="90000"/>
              </a:lnSpc>
              <a:spcBef>
                <a:spcPts val="1000"/>
              </a:spcBef>
              <a:defRPr sz="4800"/>
            </a:pPr>
            <a:r>
              <a: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賜福與你 2</a:t>
            </a:r>
            <a:r>
              <a:rPr sz="2400" kern="0">
                <a:ln w="9525" cap="flat">
                  <a:solidFill>
                    <a:srgbClr val="7030A0"/>
                  </a:solidFill>
                  <a:prstDash val="solid"/>
                  <a:round/>
                </a:ln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/3</a:t>
            </a:r>
          </a:p>
        </p:txBody>
      </p:sp>
      <p:sp>
        <p:nvSpPr>
          <p:cNvPr id="7171" name="Title 1">
            <a:extLst>
              <a:ext uri="{FF2B5EF4-FFF2-40B4-BE49-F238E27FC236}">
                <a16:creationId xmlns:a16="http://schemas.microsoft.com/office/drawing/2014/main" xmlns="" id="{157A49DD-5610-EA21-D7DF-819127C83B67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350838" y="243682"/>
            <a:ext cx="6959600" cy="6370638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</a:pP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恩典降下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賜福與你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平安喜樂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天天充滿你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Footer Placeholder 3">
            <a:extLst>
              <a:ext uri="{FF2B5EF4-FFF2-40B4-BE49-F238E27FC236}">
                <a16:creationId xmlns:a16="http://schemas.microsoft.com/office/drawing/2014/main" xmlns="" id="{B1C2FD6A-7942-EC35-8DC3-D0B33305DAB1}"/>
              </a:ext>
            </a:extLst>
          </p:cNvPr>
          <p:cNvSpPr txBox="1"/>
          <p:nvPr/>
        </p:nvSpPr>
        <p:spPr>
          <a:xfrm>
            <a:off x="9810607" y="6320550"/>
            <a:ext cx="2143762" cy="424732"/>
          </a:xfrm>
          <a:prstGeom prst="rect">
            <a:avLst/>
          </a:prstGeom>
          <a:ln w="25400">
            <a:miter lim="400000"/>
          </a:ln>
        </p:spPr>
        <p:txBody>
          <a:bodyPr tIns="45720" bIns="45720" anchor="ctr">
            <a:spAutoFit/>
          </a:bodyPr>
          <a:lstStyle/>
          <a:p>
            <a:pPr algn="ctr" hangingPunct="0">
              <a:lnSpc>
                <a:spcPct val="90000"/>
              </a:lnSpc>
              <a:spcBef>
                <a:spcPts val="1000"/>
              </a:spcBef>
              <a:defRPr sz="4800"/>
            </a:pPr>
            <a:r>
              <a: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賜福與你 </a:t>
            </a:r>
            <a:r>
              <a:rPr sz="2400" kern="0">
                <a:ln w="9525" cap="flat">
                  <a:solidFill>
                    <a:srgbClr val="7030A0"/>
                  </a:solidFill>
                  <a:prstDash val="solid"/>
                  <a:round/>
                </a:ln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3/3</a:t>
            </a:r>
          </a:p>
        </p:txBody>
      </p:sp>
      <p:sp>
        <p:nvSpPr>
          <p:cNvPr id="8195" name="Title 1">
            <a:extLst>
              <a:ext uri="{FF2B5EF4-FFF2-40B4-BE49-F238E27FC236}">
                <a16:creationId xmlns:a16="http://schemas.microsoft.com/office/drawing/2014/main" xmlns="" id="{71228867-4840-2819-3DA8-6A06F6B36A8D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452438" y="368300"/>
            <a:ext cx="7054057" cy="6369844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</a:pP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賜福與你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賜福與你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平安喜樂 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天天充滿你(x2)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ooter Placeholder 3">
            <a:extLst>
              <a:ext uri="{FF2B5EF4-FFF2-40B4-BE49-F238E27FC236}">
                <a16:creationId xmlns:a16="http://schemas.microsoft.com/office/drawing/2014/main" xmlns="" id="{64AADA1D-16CD-6E26-B72A-B143A5FCCBA7}"/>
              </a:ext>
            </a:extLst>
          </p:cNvPr>
          <p:cNvSpPr txBox="1"/>
          <p:nvPr/>
        </p:nvSpPr>
        <p:spPr>
          <a:xfrm>
            <a:off x="9590474" y="6320550"/>
            <a:ext cx="2143762" cy="424732"/>
          </a:xfrm>
          <a:prstGeom prst="rect">
            <a:avLst/>
          </a:prstGeom>
          <a:ln w="25400">
            <a:miter lim="400000"/>
          </a:ln>
        </p:spPr>
        <p:txBody>
          <a:bodyPr tIns="45720" bIns="45720" anchor="ctr">
            <a:spAutoFit/>
          </a:bodyPr>
          <a:lstStyle/>
          <a:p>
            <a:pPr algn="ctr" hangingPunct="0">
              <a:lnSpc>
                <a:spcPct val="90000"/>
              </a:lnSpc>
              <a:spcBef>
                <a:spcPts val="1000"/>
              </a:spcBef>
              <a:defRPr sz="4800"/>
            </a:pPr>
            <a:r>
              <a: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賜福與你 </a:t>
            </a:r>
            <a:r>
              <a:rPr sz="2400" kern="0">
                <a:ln w="9525" cap="flat">
                  <a:solidFill>
                    <a:srgbClr val="7030A0"/>
                  </a:solidFill>
                  <a:prstDash val="solid"/>
                  <a:round/>
                </a:ln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3/3</a:t>
            </a:r>
          </a:p>
        </p:txBody>
      </p:sp>
      <p:sp>
        <p:nvSpPr>
          <p:cNvPr id="9219" name="Title 1">
            <a:extLst>
              <a:ext uri="{FF2B5EF4-FFF2-40B4-BE49-F238E27FC236}">
                <a16:creationId xmlns:a16="http://schemas.microsoft.com/office/drawing/2014/main" xmlns="" id="{92A39EB9-3047-AF81-A2A1-85644258A174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452438" y="368300"/>
            <a:ext cx="7054057" cy="6369844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</a:pP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賜福與你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賜福與你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平安喜樂 </a:t>
            </a:r>
            <a:b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</a:br>
            <a:r>
              <a:rPr lang="en-US" altLang="en-US">
                <a:latin typeface="SimSun" panose="02010600030101010101" pitchFamily="2" charset="-122"/>
                <a:ea typeface="SimSun" panose="02010600030101010101" pitchFamily="2" charset="-122"/>
                <a:cs typeface="Calibri Light" panose="020F0302020204030204" pitchFamily="34" charset="0"/>
                <a:sym typeface="SimSun" panose="02010600030101010101" pitchFamily="2" charset="-122"/>
              </a:rPr>
              <a:t>天天充滿你(x2) </a:t>
            </a:r>
          </a:p>
        </p:txBody>
      </p:sp>
      <p:sp>
        <p:nvSpPr>
          <p:cNvPr id="9220" name="Heart">
            <a:extLst>
              <a:ext uri="{FF2B5EF4-FFF2-40B4-BE49-F238E27FC236}">
                <a16:creationId xmlns:a16="http://schemas.microsoft.com/office/drawing/2014/main" xmlns="" id="{77D18806-0680-46DD-A58B-644805EFC3CA}"/>
              </a:ext>
            </a:extLst>
          </p:cNvPr>
          <p:cNvSpPr>
            <a:spLocks/>
          </p:cNvSpPr>
          <p:nvPr/>
        </p:nvSpPr>
        <p:spPr bwMode="auto">
          <a:xfrm>
            <a:off x="11737975" y="6337300"/>
            <a:ext cx="440532" cy="389732"/>
          </a:xfrm>
          <a:custGeom>
            <a:avLst/>
            <a:gdLst>
              <a:gd name="T0" fmla="*/ 440703 w 21506"/>
              <a:gd name="T1" fmla="*/ 389458 h 21433"/>
              <a:gd name="T2" fmla="*/ 440703 w 21506"/>
              <a:gd name="T3" fmla="*/ 389458 h 21433"/>
              <a:gd name="T4" fmla="*/ 440703 w 21506"/>
              <a:gd name="T5" fmla="*/ 389458 h 21433"/>
              <a:gd name="T6" fmla="*/ 440703 w 21506"/>
              <a:gd name="T7" fmla="*/ 389458 h 21433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506" h="21433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C0F02"/>
          </a:solidFill>
          <a:ln w="25400">
            <a:solidFill>
              <a:srgbClr val="FC0F02"/>
            </a:solidFill>
            <a:miter lim="800000"/>
            <a:headEnd/>
            <a:tailEnd/>
          </a:ln>
        </p:spPr>
        <p:txBody>
          <a:bodyPr tIns="45720" bIns="45720" anchor="ctr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5_Office Theme">
  <a:themeElements>
    <a:clrScheme name="5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5_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5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19</Words>
  <Application>Microsoft Office PowerPoint</Application>
  <PresentationFormat>Custom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5_Office Theme</vt:lpstr>
      <vt:lpstr>賜福與你</vt:lpstr>
      <vt:lpstr>願主的恩惠慈愛 與你同在 願主的靈 時時圍繞 </vt:lpstr>
      <vt:lpstr>恩典降下 賜福與你 平安喜樂 天天充滿你</vt:lpstr>
      <vt:lpstr>願主的恩惠慈愛 與你同在 願主的靈 時時圍繞 </vt:lpstr>
      <vt:lpstr>恩典降下 賜福與你 平安喜樂 天天充滿你</vt:lpstr>
      <vt:lpstr>賜福與你 賜福與你 平安喜樂  天天充滿你(x2) </vt:lpstr>
      <vt:lpstr>賜福與你 賜福與你 平安喜樂  天天充滿你(x2)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人生的福</dc:title>
  <dc:creator>Shuting Li</dc:creator>
  <cp:lastModifiedBy>wangps</cp:lastModifiedBy>
  <cp:revision>16</cp:revision>
  <dcterms:created xsi:type="dcterms:W3CDTF">2024-12-21T23:50:43Z</dcterms:created>
  <dcterms:modified xsi:type="dcterms:W3CDTF">2025-01-27T00:11:37Z</dcterms:modified>
</cp:coreProperties>
</file>