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1"/>
  </p:notesMasterIdLst>
  <p:sldIdLst>
    <p:sldId id="5661" r:id="rId2"/>
    <p:sldId id="5662" r:id="rId3"/>
    <p:sldId id="5663" r:id="rId4"/>
    <p:sldId id="5664" r:id="rId5"/>
    <p:sldId id="5665" r:id="rId6"/>
    <p:sldId id="5666" r:id="rId7"/>
    <p:sldId id="5667" r:id="rId8"/>
    <p:sldId id="5668" r:id="rId9"/>
    <p:sldId id="56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0" autoAdjust="0"/>
    <p:restoredTop sz="94660"/>
  </p:normalViewPr>
  <p:slideViewPr>
    <p:cSldViewPr snapToGrid="0">
      <p:cViewPr>
        <p:scale>
          <a:sx n="70" d="100"/>
          <a:sy n="70" d="100"/>
        </p:scale>
        <p:origin x="-5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FCC3B-4E7F-4F8F-996D-8DAA7FFEF8F7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088E0-2BF0-403B-96D8-8E02BE2F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209800" y="1122363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67000" y="3602038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228600" algn="ctr">
              <a:buSzTx/>
              <a:buFontTx/>
              <a:buNone/>
              <a:defRPr sz="2400"/>
            </a:lvl2pPr>
            <a:lvl3pPr marL="0" indent="457200" algn="ctr">
              <a:buSzTx/>
              <a:buFontTx/>
              <a:buNone/>
              <a:defRPr sz="2400"/>
            </a:lvl3pPr>
            <a:lvl4pPr marL="0" indent="685800" algn="ctr">
              <a:buSzTx/>
              <a:buFontTx/>
              <a:buNone/>
              <a:defRPr sz="2400"/>
            </a:lvl4pPr>
            <a:lvl5pPr marL="0" indent="9144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C92FC9ED-3C5E-3E9B-1C5F-D058A5ED09B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8F134-36AB-4AE6-8927-757EE456A6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10161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C7D5925B-E809-E891-70BA-BA6BA318175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AB6DB-85CC-4F32-A5B0-8943B1590B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1468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2147888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47888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228600">
              <a:buSzTx/>
              <a:buFontTx/>
              <a:buNone/>
              <a:defRPr sz="2400"/>
            </a:lvl2pPr>
            <a:lvl3pPr marL="0" indent="457200">
              <a:buSzTx/>
              <a:buFontTx/>
              <a:buNone/>
              <a:defRPr sz="2400"/>
            </a:lvl3pPr>
            <a:lvl4pPr marL="0" indent="685800">
              <a:buSzTx/>
              <a:buFontTx/>
              <a:buNone/>
              <a:defRPr sz="2400"/>
            </a:lvl4pPr>
            <a:lvl5pPr marL="0" indent="9144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8B0F2DBB-390E-77E1-2032-7F7793AF621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5DDD8-3A4B-4BBE-8FC1-271A94196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3975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52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72E63E6A-C2DD-CA4C-5CF4-421B91EC9E8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A75FA-115C-4764-B084-B500B1992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71946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2153841" y="365126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53842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228600">
              <a:buSzTx/>
              <a:buFontTx/>
              <a:buNone/>
              <a:defRPr sz="2400" b="1"/>
            </a:lvl2pPr>
            <a:lvl3pPr marL="0" indent="457200">
              <a:buSzTx/>
              <a:buFontTx/>
              <a:buNone/>
              <a:defRPr sz="2400" b="1"/>
            </a:lvl3pPr>
            <a:lvl4pPr marL="0" indent="685800">
              <a:buSzTx/>
              <a:buFontTx/>
              <a:buNone/>
              <a:defRPr sz="2400" b="1"/>
            </a:lvl4pPr>
            <a:lvl5pPr marL="0" indent="9144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53150" y="1681163"/>
            <a:ext cx="3887392" cy="823913"/>
          </a:xfrm>
          <a:prstGeom prst="rect">
            <a:avLst/>
          </a:prstGeom>
          <a:ln w="12700"/>
        </p:spPr>
        <p:txBody>
          <a:bodyPr anchor="b"/>
          <a:lstStyle/>
          <a:p>
            <a:endParaRPr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2D67956D-09A6-1CAD-AE27-D0BC8FC32755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61741-8829-417D-8127-CE6E89484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39265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5755A367-FEF9-2B5A-6F9F-098F099CACB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9B4F6-C484-4E11-97F3-064E82440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5292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B2F15292-C174-280C-779D-1C4328AA40D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7F24D-D687-4081-9F66-A991F7D6D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0416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2153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411391" y="987426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489857" indent="-261257">
              <a:defRPr sz="3200"/>
            </a:lvl2pPr>
            <a:lvl3pPr marL="762000" indent="-304800">
              <a:defRPr sz="3200"/>
            </a:lvl3pPr>
            <a:lvl4pPr marL="1051560" indent="-365760">
              <a:defRPr sz="3200"/>
            </a:lvl4pPr>
            <a:lvl5pPr marL="12801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153841" y="2057400"/>
            <a:ext cx="2949179" cy="3811588"/>
          </a:xfrm>
          <a:prstGeom prst="rect">
            <a:avLst/>
          </a:prstGeom>
          <a:ln w="12700"/>
        </p:spPr>
        <p:txBody>
          <a:bodyPr/>
          <a:lstStyle/>
          <a:p>
            <a:endParaRPr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05F24938-6E31-BDA7-38BF-34E58B404DA8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640CB-A26A-4C5E-A607-724794816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3728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2153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411391" y="987426"/>
            <a:ext cx="4629151" cy="4873626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53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228600">
              <a:buSzTx/>
              <a:buFontTx/>
              <a:buNone/>
              <a:defRPr sz="1600"/>
            </a:lvl2pPr>
            <a:lvl3pPr marL="0" indent="457200">
              <a:buSzTx/>
              <a:buFontTx/>
              <a:buNone/>
              <a:defRPr sz="1600"/>
            </a:lvl3pPr>
            <a:lvl4pPr marL="0" indent="685800">
              <a:buSzTx/>
              <a:buFontTx/>
              <a:buNone/>
              <a:defRPr sz="1600"/>
            </a:lvl4pPr>
            <a:lvl5pPr marL="0" indent="9144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D53A793B-9215-CD2E-FDD0-D9F902AD60CD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EE540-B773-4667-896A-48E1C3024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98781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>
            <a:extLst>
              <a:ext uri="{FF2B5EF4-FFF2-40B4-BE49-F238E27FC236}">
                <a16:creationId xmlns:a16="http://schemas.microsoft.com/office/drawing/2014/main" xmlns="" id="{DF67D77C-E89A-E438-5FEF-AFCFF3B2BC2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52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91440" tIns="91439" rIns="91440" bIns="914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1027" name="Body Level One…">
            <a:extLst>
              <a:ext uri="{FF2B5EF4-FFF2-40B4-BE49-F238E27FC236}">
                <a16:creationId xmlns:a16="http://schemas.microsoft.com/office/drawing/2014/main" xmlns="" id="{43B55C82-30F4-5453-6CB9-585F5C7F34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152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91440" tIns="91439" rIns="91440" bIns="91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1028" name="Slide Number">
            <a:extLst>
              <a:ext uri="{FF2B5EF4-FFF2-40B4-BE49-F238E27FC236}">
                <a16:creationId xmlns:a16="http://schemas.microsoft.com/office/drawing/2014/main" xmlns="" id="{F8EA452C-9900-C1B3-E996-09C311945811}"/>
              </a:ext>
            </a:extLst>
          </p:cNvPr>
          <p:cNvSpPr txBox="1">
            <a:spLocks noGrp="1" noChangeArrowheads="1"/>
          </p:cNvSpPr>
          <p:nvPr>
            <p:ph type="sldNum" sz="quarter" idx="2"/>
          </p:nvPr>
        </p:nvSpPr>
        <p:spPr bwMode="auto">
          <a:xfrm>
            <a:off x="9671942" y="6354248"/>
            <a:ext cx="367409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91440" tIns="91439" rIns="91440" bIns="91439" numCol="1" anchor="ctr" anchorCtr="0" compatLnSpc="1">
            <a:prstTxWarp prst="textNoShape">
              <a:avLst/>
            </a:prstTxWarp>
            <a:spAutoFit/>
          </a:bodyPr>
          <a:lstStyle>
            <a:lvl1pPr algn="r" eaLnBrk="1">
              <a:defRPr sz="1200">
                <a:solidFill>
                  <a:srgbClr val="888888"/>
                </a:solidFill>
              </a:defRPr>
            </a:lvl1pPr>
          </a:lstStyle>
          <a:p>
            <a:fld id="{0AFD7BDB-2B55-43D8-828C-0254BCEAA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46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</p:sldLayoutIdLst>
  <p:transition spd="med"/>
  <p:txStyles>
    <p:titleStyle>
      <a:lvl1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495300" indent="-2667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777082" indent="-319882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041400" indent="-355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1270000" indent="-355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1498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955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>
            <a:extLst>
              <a:ext uri="{FF2B5EF4-FFF2-40B4-BE49-F238E27FC236}">
                <a16:creationId xmlns:a16="http://schemas.microsoft.com/office/drawing/2014/main" xmlns="" id="{D0C8765E-0141-2A09-9626-E823A795B16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7655" y="1832741"/>
            <a:ext cx="7714103" cy="1763711"/>
          </a:xfrm>
          <a:ln w="25400">
            <a:miter lim="400000"/>
          </a:ln>
        </p:spPr>
        <p:txBody>
          <a:bodyPr anchor="ctr">
            <a:normAutofit fontScale="90000"/>
          </a:bodyPr>
          <a:lstStyle>
            <a:lvl1pPr>
              <a:defRPr sz="14400">
                <a:ln w="9525" cap="flat">
                  <a:solidFill>
                    <a:srgbClr val="00682F"/>
                  </a:solidFill>
                  <a:prstDash val="solid"/>
                  <a:round/>
                </a:ln>
                <a:latin typeface="SimSun"/>
                <a:ea typeface="SimSun"/>
                <a:cs typeface="SimSun"/>
                <a:sym typeface="SimSun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t>人生的福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xmlns="" id="{94EC1613-289B-53AE-C89E-0DE48601DFDF}"/>
              </a:ext>
            </a:extLst>
          </p:cNvPr>
          <p:cNvSpPr txBox="1">
            <a:spLocks noGrp="1"/>
          </p:cNvSpPr>
          <p:nvPr>
            <p:ph type="subTitle" sz="quarter" idx="1"/>
          </p:nvPr>
        </p:nvSpPr>
        <p:spPr>
          <a:xfrm>
            <a:off x="664353" y="3514755"/>
            <a:ext cx="7940706" cy="1655762"/>
          </a:xfrm>
          <a:ln w="25400">
            <a:miter lim="400000"/>
          </a:ln>
        </p:spPr>
        <p:txBody>
          <a:bodyPr anchor="ctr">
            <a:normAutofit fontScale="92500" lnSpcReduction="20000"/>
          </a:bodyPr>
          <a:lstStyle>
            <a:lvl1pPr>
              <a:defRPr sz="144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dirty="0"/>
              <a:t>Blessings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ooter Placeholder 3">
            <a:extLst>
              <a:ext uri="{FF2B5EF4-FFF2-40B4-BE49-F238E27FC236}">
                <a16:creationId xmlns:a16="http://schemas.microsoft.com/office/drawing/2014/main" xmlns="" id="{C4CC6DDA-2DDB-D51F-B8C8-479224A82E7D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1/4</a:t>
            </a:r>
          </a:p>
        </p:txBody>
      </p:sp>
      <p:sp>
        <p:nvSpPr>
          <p:cNvPr id="4099" name="Title 1">
            <a:extLst>
              <a:ext uri="{FF2B5EF4-FFF2-40B4-BE49-F238E27FC236}">
                <a16:creationId xmlns:a16="http://schemas.microsoft.com/office/drawing/2014/main" xmlns="" id="{BE0EC625-E94E-3E3C-FC78-BA90EBB4A5E1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11932" y="384969"/>
            <a:ext cx="7769225" cy="637063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哪样保留得住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哪样不虚空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BB3EACD2-88F7-413D-0028-2F5FB4CDC770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96069" y="619919"/>
            <a:ext cx="7331869" cy="5618163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哪样能够满足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哪样能带走</a:t>
            </a:r>
          </a:p>
        </p:txBody>
      </p:sp>
      <p:sp>
        <p:nvSpPr>
          <p:cNvPr id="101" name="Footer Placeholder 3">
            <a:extLst>
              <a:ext uri="{FF2B5EF4-FFF2-40B4-BE49-F238E27FC236}">
                <a16:creationId xmlns:a16="http://schemas.microsoft.com/office/drawing/2014/main" xmlns="" id="{51689F96-DDE2-3984-6A29-0876C0F8FB32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2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85D5E2A3-34F3-BF83-1462-7024A3137EC1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127000" y="270669"/>
            <a:ext cx="7366000" cy="6103144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我愿给你最好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礼物就是主基督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胜过你人生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一切的福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最 深的羡慕</a:t>
            </a:r>
          </a:p>
        </p:txBody>
      </p:sp>
      <p:sp>
        <p:nvSpPr>
          <p:cNvPr id="104" name="Footer Placeholder 3">
            <a:extLst>
              <a:ext uri="{FF2B5EF4-FFF2-40B4-BE49-F238E27FC236}">
                <a16:creationId xmlns:a16="http://schemas.microsoft.com/office/drawing/2014/main" xmlns="" id="{D37E081D-A72A-ECCD-19EC-0755157A32B2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3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4B7ED373-6464-D4D7-F3E9-C1A873416FB3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-397669" y="257175"/>
            <a:ext cx="7769226" cy="6536532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你能给我最好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礼物是信主基督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跟随他脚步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永远有福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我最深 的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喜悦和欢呼</a:t>
            </a:r>
          </a:p>
        </p:txBody>
      </p:sp>
      <p:sp>
        <p:nvSpPr>
          <p:cNvPr id="107" name="Footer Placeholder 3">
            <a:extLst>
              <a:ext uri="{FF2B5EF4-FFF2-40B4-BE49-F238E27FC236}">
                <a16:creationId xmlns:a16="http://schemas.microsoft.com/office/drawing/2014/main" xmlns="" id="{B02006E6-66C6-E16E-98A0-15F5682CC231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4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ooter Placeholder 3">
            <a:extLst>
              <a:ext uri="{FF2B5EF4-FFF2-40B4-BE49-F238E27FC236}">
                <a16:creationId xmlns:a16="http://schemas.microsoft.com/office/drawing/2014/main" xmlns="" id="{5CBBE173-CD32-8BF5-3443-047E3EFBC7EB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1/4</a:t>
            </a:r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xmlns="" id="{1C972923-9FDC-115D-8BAA-9ED421A693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11932" y="384969"/>
            <a:ext cx="7769225" cy="637063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哪样保留得住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哪样不虚空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A3F5214A-79D4-38D4-A183-6D0048218A7D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96069" y="619919"/>
            <a:ext cx="7331869" cy="5618163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哪样能够满足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人生一切能享的福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哪样能带走</a:t>
            </a:r>
          </a:p>
        </p:txBody>
      </p:sp>
      <p:sp>
        <p:nvSpPr>
          <p:cNvPr id="113" name="Footer Placeholder 3">
            <a:extLst>
              <a:ext uri="{FF2B5EF4-FFF2-40B4-BE49-F238E27FC236}">
                <a16:creationId xmlns:a16="http://schemas.microsoft.com/office/drawing/2014/main" xmlns="" id="{3FBCBDE9-D2C2-2894-C972-1ED47C8AB817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2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1E80FE53-002E-AE8E-A4A3-C2686C8AD86A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127000" y="270669"/>
            <a:ext cx="7366000" cy="6103144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我愿给你最好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礼物就是主基督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胜过你人生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一切的福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最 深的羡慕</a:t>
            </a:r>
          </a:p>
        </p:txBody>
      </p:sp>
      <p:sp>
        <p:nvSpPr>
          <p:cNvPr id="116" name="Footer Placeholder 3">
            <a:extLst>
              <a:ext uri="{FF2B5EF4-FFF2-40B4-BE49-F238E27FC236}">
                <a16:creationId xmlns:a16="http://schemas.microsoft.com/office/drawing/2014/main" xmlns="" id="{13318ED3-1804-81A5-A636-8DA4DB0772CC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3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847AED87-3763-69FD-54B7-C61488F195BC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-397669" y="257175"/>
            <a:ext cx="7769226" cy="6536532"/>
          </a:xfrm>
        </p:spPr>
        <p:txBody>
          <a:bodyPr anchor="ctr"/>
          <a:lstStyle/>
          <a:p>
            <a:pPr eaLnBrk="1" hangingPunct="1"/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你能给我最好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礼物是信主基督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跟随他脚步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永远有福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我最深 的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喜悦和欢呼！</a:t>
            </a:r>
          </a:p>
        </p:txBody>
      </p:sp>
      <p:sp>
        <p:nvSpPr>
          <p:cNvPr id="119" name="Footer Placeholder 3">
            <a:extLst>
              <a:ext uri="{FF2B5EF4-FFF2-40B4-BE49-F238E27FC236}">
                <a16:creationId xmlns:a16="http://schemas.microsoft.com/office/drawing/2014/main" xmlns="" id="{8E273188-47C9-5BED-ABD1-C4F6763E2CDB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人生的福 4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/4</a:t>
            </a:r>
          </a:p>
        </p:txBody>
      </p:sp>
      <p:sp>
        <p:nvSpPr>
          <p:cNvPr id="2" name="Heart">
            <a:extLst>
              <a:ext uri="{FF2B5EF4-FFF2-40B4-BE49-F238E27FC236}">
                <a16:creationId xmlns:a16="http://schemas.microsoft.com/office/drawing/2014/main" xmlns="" id="{5E4E2470-7D8A-6419-543B-702B89764780}"/>
              </a:ext>
            </a:extLst>
          </p:cNvPr>
          <p:cNvSpPr/>
          <p:nvPr/>
        </p:nvSpPr>
        <p:spPr>
          <a:xfrm>
            <a:off x="11649022" y="6367173"/>
            <a:ext cx="450131" cy="39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3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54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5_Office Theme">
  <a:themeElements>
    <a:clrScheme name="5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5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5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26</Words>
  <Application>Microsoft Office PowerPoint</Application>
  <PresentationFormat>Custom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5_Office Theme</vt:lpstr>
      <vt:lpstr>人生的福</vt:lpstr>
      <vt:lpstr>人生一切能享的福  哪样保留得住 人生一切能享的福 哪样不虚空</vt:lpstr>
      <vt:lpstr>人生一切能享的福  哪样能够满足 人生一切能享的福  哪样能带走</vt:lpstr>
      <vt:lpstr>我愿给你最好 礼物就是主基督 胜过你人生 一切的福  最 深的羡慕</vt:lpstr>
      <vt:lpstr>你能给我最好 礼物是信主基督 跟随他脚步 永远有福 我最深 的 喜悦和欢呼</vt:lpstr>
      <vt:lpstr>人生一切能享的福  哪样保留得住 人生一切能享的福 哪样不虚空</vt:lpstr>
      <vt:lpstr>人生一切能享的福  哪样能够满足 人生一切能享的福  哪样能带走</vt:lpstr>
      <vt:lpstr>我愿给你最好 礼物就是主基督 胜过你人生 一切的福  最 深的羡慕</vt:lpstr>
      <vt:lpstr>你能给我最好 礼物是信主基督 跟随他脚步 永远有福 我最深 的 喜悦和欢呼！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人生的福</dc:title>
  <dc:creator>Shuting Li</dc:creator>
  <cp:lastModifiedBy>wangps</cp:lastModifiedBy>
  <cp:revision>14</cp:revision>
  <dcterms:created xsi:type="dcterms:W3CDTF">2024-12-21T23:50:43Z</dcterms:created>
  <dcterms:modified xsi:type="dcterms:W3CDTF">2025-01-26T23:59:28Z</dcterms:modified>
</cp:coreProperties>
</file>