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290" r:id="rId3"/>
    <p:sldId id="292" r:id="rId4"/>
    <p:sldId id="293" r:id="rId5"/>
    <p:sldId id="294" r:id="rId6"/>
    <p:sldId id="295" r:id="rId7"/>
    <p:sldId id="296" r:id="rId8"/>
    <p:sldId id="297" r:id="rId9"/>
    <p:sldId id="29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25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6" autoAdjust="0"/>
    <p:restoredTop sz="94660"/>
  </p:normalViewPr>
  <p:slideViewPr>
    <p:cSldViewPr>
      <p:cViewPr varScale="1">
        <p:scale>
          <a:sx n="107" d="100"/>
          <a:sy n="107" d="100"/>
        </p:scale>
        <p:origin x="-20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D072-E2A7-4BC4-BE1D-295E94396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6ADDD-2395-4230-96CB-BA7C531C0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2C10A-BE88-4967-B8A5-535E041D2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D89F6-C3DD-455F-990A-C004D56CB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959DB-4641-4F8D-8D40-613928C6D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3C917-380B-47B5-9F00-6ED639179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5434E-F9CD-4370-8D5E-E9B56071A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B7231-D0E5-4AB2-8DD6-ADA40604B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84A8-8C37-4C6B-BBA0-30BB55469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AE39-FD68-4872-A0C6-D0B3DB343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BA1D-7987-4C60-A233-BFB6B4949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D57E63F-BE58-4714-B3F0-A7A3E2CC0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52" name="Picture 2" descr="C:\Users\Violet\Desktop\bear's stuff\church ppt\2012\1028\救主恩典\Slid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6" name="Picture 2" descr="C:\Users\Violet\Desktop\bear's stuff\church ppt\2012\1028\救主恩典\Slid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00" name="Picture 2" descr="C:\Users\Violet\Desktop\bear's stuff\church ppt\2012\1028\救主恩典\Slid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 descr="C:\Users\Violet\Desktop\bear's stuff\church ppt\2012\1028\救主恩典\Slide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8" name="Picture 2" descr="C:\Users\Violet\Desktop\bear's stuff\church ppt\2012\1028\救主恩典\Slide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2" name="Picture 2" descr="C:\Users\Violet\Desktop\bear's stuff\church ppt\2012\1028\救主恩典\Slide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6" name="Picture 2" descr="C:\Users\Violet\Desktop\bear's stuff\church ppt\2012\1028\救主恩典\Slide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20" name="Picture 2" descr="C:\Users\Violet\Desktop\bear's stuff\church ppt\2012\1028\救主恩典\Slide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Picture 2" descr="C:\Users\Violet\Desktop\bear's stuff\church ppt\2012\1028\救主恩典\Slide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Microsoft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給我清潔的心 (1/3) [Create in Me a Clean Heart]</dc:title>
  <dc:creator>Registered user</dc:creator>
  <cp:lastModifiedBy>Mingyong Huang</cp:lastModifiedBy>
  <cp:revision>15</cp:revision>
  <dcterms:created xsi:type="dcterms:W3CDTF">2004-08-20T19:16:45Z</dcterms:created>
  <dcterms:modified xsi:type="dcterms:W3CDTF">2018-03-10T01:35:50Z</dcterms:modified>
</cp:coreProperties>
</file>