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ctr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" name="Shape 2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+mj-lt"/>
        <a:ea typeface="+mj-ea"/>
        <a:cs typeface="+mj-cs"/>
        <a:sym typeface="Lucida Grande"/>
      </a:defRPr>
    </a:lvl1pPr>
    <a:lvl2pPr indent="228600" defTabSz="457200" latinLnBrk="0">
      <a:defRPr sz="2200">
        <a:latin typeface="+mj-lt"/>
        <a:ea typeface="+mj-ea"/>
        <a:cs typeface="+mj-cs"/>
        <a:sym typeface="Lucida Grande"/>
      </a:defRPr>
    </a:lvl2pPr>
    <a:lvl3pPr indent="457200" defTabSz="457200" latinLnBrk="0">
      <a:defRPr sz="2200">
        <a:latin typeface="+mj-lt"/>
        <a:ea typeface="+mj-ea"/>
        <a:cs typeface="+mj-cs"/>
        <a:sym typeface="Lucida Grande"/>
      </a:defRPr>
    </a:lvl3pPr>
    <a:lvl4pPr indent="685800" defTabSz="457200" latinLnBrk="0">
      <a:defRPr sz="2200">
        <a:latin typeface="+mj-lt"/>
        <a:ea typeface="+mj-ea"/>
        <a:cs typeface="+mj-cs"/>
        <a:sym typeface="Lucida Grande"/>
      </a:defRPr>
    </a:lvl4pPr>
    <a:lvl5pPr indent="914400" defTabSz="457200" latinLnBrk="0">
      <a:defRPr sz="2200">
        <a:latin typeface="+mj-lt"/>
        <a:ea typeface="+mj-ea"/>
        <a:cs typeface="+mj-cs"/>
        <a:sym typeface="Lucida Grande"/>
      </a:defRPr>
    </a:lvl5pPr>
    <a:lvl6pPr indent="1143000" defTabSz="457200" latinLnBrk="0">
      <a:defRPr sz="2200">
        <a:latin typeface="+mj-lt"/>
        <a:ea typeface="+mj-ea"/>
        <a:cs typeface="+mj-cs"/>
        <a:sym typeface="Lucida Grande"/>
      </a:defRPr>
    </a:lvl6pPr>
    <a:lvl7pPr indent="1371600" defTabSz="457200" latinLnBrk="0">
      <a:defRPr sz="2200">
        <a:latin typeface="+mj-lt"/>
        <a:ea typeface="+mj-ea"/>
        <a:cs typeface="+mj-cs"/>
        <a:sym typeface="Lucida Grande"/>
      </a:defRPr>
    </a:lvl7pPr>
    <a:lvl8pPr indent="1600200" defTabSz="457200" latinLnBrk="0">
      <a:defRPr sz="2200">
        <a:latin typeface="+mj-lt"/>
        <a:ea typeface="+mj-ea"/>
        <a:cs typeface="+mj-cs"/>
        <a:sym typeface="Lucida Grande"/>
      </a:defRPr>
    </a:lvl8pPr>
    <a:lvl9pPr indent="1828800" defTabSz="457200" latinLnBrk="0">
      <a:defRPr sz="2200">
        <a:latin typeface="+mj-lt"/>
        <a:ea typeface="+mj-ea"/>
        <a:cs typeface="+mj-cs"/>
        <a:sym typeface="Lucida Grand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833937" y="3892550"/>
            <a:ext cx="14716126" cy="8037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2288" y="13019087"/>
            <a:ext cx="460374" cy="498475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45720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91440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137160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182880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1106487" marR="0" indent="-788987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1pPr>
      <a:lvl2pPr marL="33042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2pPr>
      <a:lvl3pPr marL="37487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3pPr>
      <a:lvl4pPr marL="41932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4pPr>
      <a:lvl5pPr marL="46377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•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5pPr>
      <a:lvl6pPr marL="50949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6pPr>
      <a:lvl7pPr marL="55521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7pPr>
      <a:lvl8pPr marL="60093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8pPr>
      <a:lvl9pPr marL="6466592" marR="0" indent="-2542292" algn="l" defTabSz="820737" rtl="0" latinLnBrk="0">
        <a:lnSpc>
          <a:spcPct val="100000"/>
        </a:lnSpc>
        <a:spcBef>
          <a:spcPts val="3300"/>
        </a:spcBef>
        <a:spcAft>
          <a:spcPts val="0"/>
        </a:spcAft>
        <a:buClrTx/>
        <a:buSzPct val="171000"/>
        <a:buFontTx/>
        <a:buChar char=""/>
        <a:tabLst/>
        <a:defRPr b="0" baseline="0" cap="none" i="0" spc="0" strike="noStrike" sz="5800" u="none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W14_editable_16x9.031.jpeg" descr="PW14_editable_16x9.03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W14_editable_16x9.035.jpeg" descr="PW14_editable_16x9.03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W14_editable_16x9.033.jpeg" descr="PW14_editable_16x9.03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W14_editable_16x9.034.jpeg" descr="PW14_editable_16x9.03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W14_editable_16x9.034.jpeg" descr="PW14_editable_16x9.03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W14_editable_16x9.034.jpeg" descr="PW14_editable_16x9.03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W14_editable_16x9.034.jpeg" descr="PW14_editable_16x9.03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Star"/>
          <p:cNvSpPr/>
          <p:nvPr/>
        </p:nvSpPr>
        <p:spPr>
          <a:xfrm>
            <a:off x="22336949" y="12357238"/>
            <a:ext cx="753258" cy="757472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FF2600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p:spPr>
        <p:txBody>
          <a:bodyPr lIns="71436" tIns="71436" rIns="71436" bIns="71436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W14_editable_16x9.032.jpeg" descr="PW14_editable_16x9.03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W14_editable_16x9.033.jpeg" descr="PW14_editable_16x9.03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W14_editable_16x9.034.jpeg" descr="PW14_editable_16x9.03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W14_editable_16x9.031.jpeg" descr="PW14_editable_16x9.03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W14_editable_16x9.032.jpeg" descr="PW14_editable_16x9.03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W14_editable_16x9.033.jpeg" descr="PW14_editable_16x9.03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W14_editable_16x9.034.jpeg" descr="PW14_editable_16x9.03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W14_editable_16x9.035.jpeg" descr="PW14_editable_16x9.03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Lucida Grande"/>
        <a:ea typeface="Lucida Grande"/>
        <a:cs typeface="Lucida Grand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Lucida Grande"/>
        <a:ea typeface="Lucida Grande"/>
        <a:cs typeface="Lucida Grand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