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7" r:id="rId1"/>
    <p:sldMasterId id="2147483755" r:id="rId2"/>
  </p:sldMasterIdLst>
  <p:notesMasterIdLst>
    <p:notesMasterId r:id="rId16"/>
  </p:notesMasterIdLst>
  <p:sldIdLst>
    <p:sldId id="406" r:id="rId3"/>
    <p:sldId id="407" r:id="rId4"/>
    <p:sldId id="408" r:id="rId5"/>
    <p:sldId id="409" r:id="rId6"/>
    <p:sldId id="410" r:id="rId7"/>
    <p:sldId id="411" r:id="rId8"/>
    <p:sldId id="412" r:id="rId9"/>
    <p:sldId id="413" r:id="rId10"/>
    <p:sldId id="414" r:id="rId11"/>
    <p:sldId id="415" r:id="rId12"/>
    <p:sldId id="416" r:id="rId13"/>
    <p:sldId id="417" r:id="rId14"/>
    <p:sldId id="418" r:id="rId15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2" roundtripDataSignature="AMtx7miq266gEMAq7pIoRZKTZEGN9RUu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73942"/>
    <a:srgbClr val="A50021"/>
    <a:srgbClr val="BC149C"/>
    <a:srgbClr val="A617A9"/>
    <a:srgbClr val="AA0AB6"/>
    <a:srgbClr val="9900FF"/>
    <a:srgbClr val="3333CC"/>
    <a:srgbClr val="C1BABF"/>
    <a:srgbClr val="86C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10"/>
    <p:restoredTop sz="96433" autoAdjust="0"/>
  </p:normalViewPr>
  <p:slideViewPr>
    <p:cSldViewPr snapToGrid="0">
      <p:cViewPr>
        <p:scale>
          <a:sx n="83" d="100"/>
          <a:sy n="83" d="100"/>
        </p:scale>
        <p:origin x="-276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3" Type="http://schemas.openxmlformats.org/officeDocument/2006/relationships/slide" Target="slides/slide1.xml"/><Relationship Id="rId133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13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136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3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13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430532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E6AE4-C96F-4D03-BD9E-B612E6661305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3349F-14B8-42A4-B3CA-23CDDE0AAE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89743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5A0D39-3033-4B9A-B96A-66B8DABF3E6C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8D22-E415-4859-9008-F78B4CC536BB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3299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AAF2-BA08-485C-A435-409DAF45C23F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6BDE09-9028-44CF-866C-6FB59F220EA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60232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49" y="5919524"/>
            <a:ext cx="10985502" cy="318490"/>
          </a:xfrm>
          <a:prstGeom prst="rect">
            <a:avLst/>
          </a:prstGeom>
        </p:spPr>
        <p:txBody>
          <a:bodyPr lIns="45719" tIns="45719" rIns="45719" bIns="45719" anchor="b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</a:lstStyle>
          <a:p>
            <a:r>
              <a:t>Author and Date</a:t>
            </a:r>
          </a:p>
        </p:txBody>
      </p:sp>
      <p:sp>
        <p:nvSpPr>
          <p:cNvPr id="1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48" y="1287496"/>
            <a:ext cx="10985502" cy="2324101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t>Presentation Title</a:t>
            </a:r>
          </a:p>
        </p:txBody>
      </p:sp>
      <p:sp>
        <p:nvSpPr>
          <p:cNvPr id="1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3598433"/>
            <a:ext cx="10985500" cy="952501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2286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4572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6858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9144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3874" y="6486708"/>
            <a:ext cx="243656" cy="24109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459836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Image"/>
          <p:cNvSpPr>
            <a:spLocks noGrp="1"/>
          </p:cNvSpPr>
          <p:nvPr>
            <p:ph type="pic" idx="21"/>
          </p:nvPr>
        </p:nvSpPr>
        <p:spPr>
          <a:xfrm>
            <a:off x="-215900" y="-2019300"/>
            <a:ext cx="14732000" cy="9017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3562350"/>
            <a:ext cx="10985500" cy="2324100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t>Presentation Title</a:t>
            </a:r>
          </a:p>
        </p:txBody>
      </p:sp>
      <p:sp>
        <p:nvSpPr>
          <p:cNvPr id="23" name="Author and Date"/>
          <p:cNvSpPr txBox="1">
            <a:spLocks noGrp="1"/>
          </p:cNvSpPr>
          <p:nvPr>
            <p:ph type="body" sz="quarter" idx="22" hasCustomPrompt="1"/>
          </p:nvPr>
        </p:nvSpPr>
        <p:spPr>
          <a:xfrm>
            <a:off x="603845" y="553069"/>
            <a:ext cx="10984311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</a:lstStyle>
          <a:p>
            <a:r>
              <a:t>Author and Date</a:t>
            </a:r>
          </a:p>
        </p:txBody>
      </p:sp>
      <p:sp>
        <p:nvSpPr>
          <p:cNvPr id="24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5804955"/>
            <a:ext cx="10985500" cy="572344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2286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4572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6858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9144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Presentation Subtitle 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2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48118313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635000"/>
            <a:ext cx="4889500" cy="2941137"/>
          </a:xfrm>
          <a:prstGeom prst="rect">
            <a:avLst/>
          </a:prstGeom>
        </p:spPr>
        <p:txBody>
          <a:bodyPr anchor="b"/>
          <a:lstStyle/>
          <a:p>
            <a:r>
              <a:t>Slide Title</a:t>
            </a:r>
          </a:p>
        </p:txBody>
      </p:sp>
      <p:sp>
        <p:nvSpPr>
          <p:cNvPr id="33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3250" y="3530288"/>
            <a:ext cx="4889500" cy="2691202"/>
          </a:xfrm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  <a:lvl2pPr marL="0" indent="2286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2pPr>
            <a:lvl3pPr marL="0" indent="4572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3pPr>
            <a:lvl4pPr marL="0" indent="6858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4pPr>
            <a:lvl5pPr marL="0" indent="91440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5pPr>
          </a:lstStyle>
          <a:p>
            <a:r>
              <a:t>Slide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34" name="92709243_1322x1323.jpeg"/>
          <p:cNvSpPr>
            <a:spLocks noGrp="1"/>
          </p:cNvSpPr>
          <p:nvPr>
            <p:ph type="pic" sz="half" idx="21"/>
          </p:nvPr>
        </p:nvSpPr>
        <p:spPr>
          <a:xfrm>
            <a:off x="6026152" y="635000"/>
            <a:ext cx="5594203" cy="5604945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0750" y="6488825"/>
            <a:ext cx="243656" cy="24109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814266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43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22981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Slide Subtitle</a:t>
            </a:r>
          </a:p>
        </p:txBody>
      </p:sp>
      <p:sp>
        <p:nvSpPr>
          <p:cNvPr id="44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9378319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5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25935031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476250"/>
            <a:ext cx="4889500" cy="717550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61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22981"/>
            <a:ext cx="4889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Slide Subtitle</a:t>
            </a:r>
          </a:p>
        </p:txBody>
      </p:sp>
      <p:sp>
        <p:nvSpPr>
          <p:cNvPr id="62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03250" y="2124252"/>
            <a:ext cx="4889500" cy="4128006"/>
          </a:xfrm>
          <a:prstGeom prst="rect">
            <a:avLst/>
          </a:prstGeom>
        </p:spPr>
        <p:txBody>
          <a:bodyPr/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63" name="824910546_2681x1332.jpg"/>
          <p:cNvSpPr>
            <a:spLocks noGrp="1"/>
          </p:cNvSpPr>
          <p:nvPr>
            <p:ph type="pic" idx="22"/>
          </p:nvPr>
        </p:nvSpPr>
        <p:spPr>
          <a:xfrm>
            <a:off x="3190100" y="631924"/>
            <a:ext cx="11264901" cy="559673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8776335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ection Title"/>
          <p:cNvSpPr txBox="1">
            <a:spLocks noGrp="1"/>
          </p:cNvSpPr>
          <p:nvPr>
            <p:ph type="title" hasCustomPrompt="1"/>
          </p:nvPr>
        </p:nvSpPr>
        <p:spPr>
          <a:xfrm>
            <a:off x="603248" y="2266950"/>
            <a:ext cx="10985502" cy="2324100"/>
          </a:xfrm>
          <a:prstGeom prst="rect">
            <a:avLst/>
          </a:prstGeom>
        </p:spPr>
        <p:txBody>
          <a:bodyPr anchor="ctr"/>
          <a:lstStyle>
            <a:lvl1pPr>
              <a:defRPr sz="5800" b="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Section Title</a:t>
            </a:r>
          </a:p>
        </p:txBody>
      </p:sp>
      <p:sp>
        <p:nvSpPr>
          <p:cNvPr id="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0750" y="6488825"/>
            <a:ext cx="243656" cy="24109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90380620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476250"/>
            <a:ext cx="10985500" cy="717475"/>
          </a:xfrm>
          <a:prstGeom prst="rect">
            <a:avLst/>
          </a:prstGeom>
        </p:spPr>
        <p:txBody>
          <a:bodyPr/>
          <a:lstStyle/>
          <a:p>
            <a:r>
              <a:t>Slide Title</a:t>
            </a:r>
          </a:p>
        </p:txBody>
      </p:sp>
      <p:sp>
        <p:nvSpPr>
          <p:cNvPr id="80" name="Slide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22981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Slide Subtitle</a:t>
            </a:r>
          </a:p>
        </p:txBody>
      </p:sp>
      <p:sp>
        <p:nvSpPr>
          <p:cNvPr id="8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108080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DB6EF-86B4-43E0-9F59-710684D98616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9B8926-C8E7-4B22-818D-B4738F71F3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5666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Agenda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476250"/>
            <a:ext cx="10985500" cy="717550"/>
          </a:xfrm>
          <a:prstGeom prst="rect">
            <a:avLst/>
          </a:prstGeom>
        </p:spPr>
        <p:txBody>
          <a:bodyPr/>
          <a:lstStyle/>
          <a:p>
            <a:r>
              <a:t>Agenda Title</a:t>
            </a:r>
          </a:p>
        </p:txBody>
      </p:sp>
      <p:sp>
        <p:nvSpPr>
          <p:cNvPr id="89" name="Agenda Subtitl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1122981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Agenda Subtitle</a:t>
            </a:r>
          </a:p>
        </p:txBody>
      </p:sp>
      <p:sp>
        <p:nvSpPr>
          <p:cNvPr id="90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1pPr>
            <a:lvl2pPr marL="0" indent="22860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2pPr>
            <a:lvl3pPr marL="0" indent="45720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3pPr>
            <a:lvl4pPr marL="0" indent="68580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4pPr>
            <a:lvl5pPr marL="0" indent="914400" defTabSz="412750">
              <a:lnSpc>
                <a:spcPct val="100000"/>
              </a:lnSpc>
              <a:spcBef>
                <a:spcPts val="900"/>
              </a:spcBef>
              <a:buSzTx/>
              <a:buNone/>
              <a:defRPr sz="2750" spc="-28"/>
            </a:lvl5pPr>
          </a:lstStyle>
          <a:p>
            <a:r>
              <a:t>Agenda Topics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565032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603250" y="2460422"/>
            <a:ext cx="10985500" cy="1937157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22860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68580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5800" spc="-116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Statement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9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8643310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Fact informa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3250" y="4131090"/>
            <a:ext cx="10985500" cy="4673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412750">
              <a:lnSpc>
                <a:spcPct val="100000"/>
              </a:lnSpc>
              <a:spcBef>
                <a:spcPts val="0"/>
              </a:spcBef>
              <a:buSzTx/>
              <a:buNone/>
              <a:defRPr sz="2750" b="1"/>
            </a:lvl1pPr>
          </a:lstStyle>
          <a:p>
            <a:r>
              <a:t>Fact information</a:t>
            </a:r>
          </a:p>
        </p:txBody>
      </p:sp>
      <p:sp>
        <p:nvSpPr>
          <p:cNvPr id="107" name="Body Level One…"/>
          <p:cNvSpPr txBox="1">
            <a:spLocks noGrp="1"/>
          </p:cNvSpPr>
          <p:nvPr>
            <p:ph type="body" idx="1" hasCustomPrompt="1"/>
          </p:nvPr>
        </p:nvSpPr>
        <p:spPr>
          <a:xfrm>
            <a:off x="603250" y="467629"/>
            <a:ext cx="10985500" cy="3679532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1pPr>
            <a:lvl2pPr marL="0" indent="22860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2pPr>
            <a:lvl3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3pPr>
            <a:lvl4pPr marL="0" indent="68580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4pPr>
            <a:lvl5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z="12500" b="1" spc="-125"/>
            </a:lvl5pPr>
          </a:lstStyle>
          <a:p>
            <a:r>
              <a:t>100%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0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2069616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Attribution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40413" y="5337727"/>
            <a:ext cx="10074626" cy="31849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412750">
              <a:lnSpc>
                <a:spcPct val="100000"/>
              </a:lnSpc>
              <a:spcBef>
                <a:spcPts val="0"/>
              </a:spcBef>
              <a:buSzTx/>
              <a:buNone/>
              <a:defRPr sz="1800" b="1"/>
            </a:lvl1pPr>
          </a:lstStyle>
          <a:p>
            <a:r>
              <a:t>Attribution</a:t>
            </a:r>
          </a:p>
        </p:txBody>
      </p:sp>
      <p:sp>
        <p:nvSpPr>
          <p:cNvPr id="116" name="Body Level One…"/>
          <p:cNvSpPr txBox="1">
            <a:spLocks noGrp="1"/>
          </p:cNvSpPr>
          <p:nvPr>
            <p:ph type="body" sz="half" idx="1" hasCustomPrompt="1"/>
          </p:nvPr>
        </p:nvSpPr>
        <p:spPr>
          <a:xfrm>
            <a:off x="876962" y="2469930"/>
            <a:ext cx="10438077" cy="1918140"/>
          </a:xfrm>
          <a:prstGeom prst="rect">
            <a:avLst/>
          </a:prstGeom>
        </p:spPr>
        <p:txBody>
          <a:bodyPr anchor="ctr"/>
          <a:lstStyle>
            <a:lvl1pPr marL="319462" indent="-234950">
              <a:spcBef>
                <a:spcPts val="0"/>
              </a:spcBef>
              <a:buSzTx/>
              <a:buNone/>
              <a:defRPr sz="4250" spc="-8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319462" indent="-6350">
              <a:spcBef>
                <a:spcPts val="0"/>
              </a:spcBef>
              <a:buSzTx/>
              <a:buNone/>
              <a:defRPr sz="4250" spc="-8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319462" indent="222250">
              <a:spcBef>
                <a:spcPts val="0"/>
              </a:spcBef>
              <a:buSzTx/>
              <a:buNone/>
              <a:defRPr sz="4250" spc="-8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319462" indent="450850">
              <a:spcBef>
                <a:spcPts val="0"/>
              </a:spcBef>
              <a:buSzTx/>
              <a:buNone/>
              <a:defRPr sz="4250" spc="-8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319462" indent="679450">
              <a:spcBef>
                <a:spcPts val="0"/>
              </a:spcBef>
              <a:buSzTx/>
              <a:buNone/>
              <a:defRPr sz="4250" spc="-85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r>
              <a:t>“Notable Quote”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5311945"/>
      </p:ext>
    </p:extLst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862804876_960x639.jpg"/>
          <p:cNvSpPr>
            <a:spLocks noGrp="1"/>
          </p:cNvSpPr>
          <p:nvPr>
            <p:ph type="pic" sz="quarter" idx="21"/>
          </p:nvPr>
        </p:nvSpPr>
        <p:spPr>
          <a:xfrm>
            <a:off x="7715250" y="3542705"/>
            <a:ext cx="4064000" cy="270510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5" name="824910546_2681x1332.jpg"/>
          <p:cNvSpPr>
            <a:spLocks noGrp="1"/>
          </p:cNvSpPr>
          <p:nvPr>
            <p:ph type="pic" idx="22"/>
          </p:nvPr>
        </p:nvSpPr>
        <p:spPr>
          <a:xfrm>
            <a:off x="-1466850" y="635000"/>
            <a:ext cx="11349567" cy="5638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6" name="575395635_960x639.jpg"/>
          <p:cNvSpPr>
            <a:spLocks noGrp="1"/>
          </p:cNvSpPr>
          <p:nvPr>
            <p:ph type="pic" sz="quarter" idx="23"/>
          </p:nvPr>
        </p:nvSpPr>
        <p:spPr>
          <a:xfrm>
            <a:off x="7715250" y="635000"/>
            <a:ext cx="4064000" cy="270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08669001"/>
      </p:ext>
    </p:extLst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Image"/>
          <p:cNvSpPr>
            <a:spLocks noGrp="1"/>
          </p:cNvSpPr>
          <p:nvPr>
            <p:ph type="pic" idx="21"/>
          </p:nvPr>
        </p:nvSpPr>
        <p:spPr>
          <a:xfrm>
            <a:off x="-755650" y="-1860550"/>
            <a:ext cx="14255750" cy="951512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3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04007000"/>
      </p:ext>
    </p:extLst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0860946"/>
      </p:ext>
    </p:extLst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_AND_BODY">
    <p:bg>
      <p:bgPr>
        <a:solidFill>
          <a:srgbClr val="2121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Title Text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1" cy="763601"/>
          </a:xfrm>
          <a:prstGeom prst="rect">
            <a:avLst/>
          </a:prstGeom>
        </p:spPr>
        <p:txBody>
          <a:bodyPr lIns="243799" tIns="243799" rIns="243799" bIns="243799"/>
          <a:lstStyle>
            <a:lvl1pPr defTabSz="1219200">
              <a:lnSpc>
                <a:spcPct val="100000"/>
              </a:lnSpc>
              <a:defRPr sz="3700" b="0" spc="0">
                <a:latin typeface="Arial"/>
                <a:ea typeface="Arial"/>
                <a:cs typeface="Arial"/>
                <a:sym typeface="Arial"/>
              </a:defRPr>
            </a:lvl1pPr>
          </a:lstStyle>
          <a:p>
            <a:r>
              <a:t>Title Text</a:t>
            </a:r>
          </a:p>
        </p:txBody>
      </p:sp>
      <p:sp>
        <p:nvSpPr>
          <p:cNvPr id="150" name="Body Level One…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1" cy="4555201"/>
          </a:xfrm>
          <a:prstGeom prst="rect">
            <a:avLst/>
          </a:prstGeom>
        </p:spPr>
        <p:txBody>
          <a:bodyPr lIns="243799" tIns="243799" rIns="243799" bIns="243799"/>
          <a:lstStyle>
            <a:lvl1pPr marL="514350" indent="-457200" defTabSz="1219200">
              <a:lnSpc>
                <a:spcPct val="115000"/>
              </a:lnSpc>
              <a:spcBef>
                <a:spcPts val="0"/>
              </a:spcBef>
              <a:buClr>
                <a:srgbClr val="ADADAD"/>
              </a:buClr>
              <a:buSzPts val="4800"/>
              <a:buFont typeface="Arial"/>
              <a:buChar char="●"/>
              <a:defRPr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842736" indent="-544286" defTabSz="1219200">
              <a:lnSpc>
                <a:spcPct val="115000"/>
              </a:lnSpc>
              <a:spcBef>
                <a:spcPts val="0"/>
              </a:spcBef>
              <a:buClr>
                <a:srgbClr val="ADADAD"/>
              </a:buClr>
              <a:buSzPts val="4800"/>
              <a:buFont typeface="Arial"/>
              <a:buChar char="○"/>
              <a:defRPr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71336" indent="-544286" defTabSz="1219200">
              <a:lnSpc>
                <a:spcPct val="115000"/>
              </a:lnSpc>
              <a:spcBef>
                <a:spcPts val="0"/>
              </a:spcBef>
              <a:buClr>
                <a:srgbClr val="ADADAD"/>
              </a:buClr>
              <a:buSzPts val="4800"/>
              <a:buFont typeface="Arial"/>
              <a:buChar char="■"/>
              <a:defRPr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299936" indent="-544286" defTabSz="1219200">
              <a:lnSpc>
                <a:spcPct val="115000"/>
              </a:lnSpc>
              <a:spcBef>
                <a:spcPts val="0"/>
              </a:spcBef>
              <a:buClr>
                <a:srgbClr val="ADADAD"/>
              </a:buClr>
              <a:buSzPts val="4800"/>
              <a:buFont typeface="Arial"/>
              <a:buChar char="●"/>
              <a:defRPr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528536" indent="-544286" defTabSz="1219200">
              <a:lnSpc>
                <a:spcPct val="115000"/>
              </a:lnSpc>
              <a:spcBef>
                <a:spcPts val="0"/>
              </a:spcBef>
              <a:buClr>
                <a:srgbClr val="ADADAD"/>
              </a:buClr>
              <a:buSzPts val="4800"/>
              <a:buFont typeface="Arial"/>
              <a:buChar char="○"/>
              <a:defRPr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594419" y="6262398"/>
            <a:ext cx="433792" cy="435250"/>
          </a:xfrm>
          <a:prstGeom prst="rect">
            <a:avLst/>
          </a:prstGeom>
        </p:spPr>
        <p:txBody>
          <a:bodyPr lIns="243799" tIns="243799" rIns="243799" bIns="243799" anchor="ctr">
            <a:normAutofit/>
          </a:bodyPr>
          <a:lstStyle>
            <a:lvl1pPr algn="r" defTabSz="1219200">
              <a:defRPr sz="13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417279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6E1FD-5D30-4A10-B5BF-C4F2A310626C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1A620F-A3F5-4BC4-8125-C4B0A9480B24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23732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E71E0-AC0E-4308-96A0-17CAE941919D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D757F-C26E-4BD5-90B2-3F7B48B795EF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5095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34F2-47C7-4AA3-B63C-57C971204EDE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F41EAB-19FB-43B9-A873-CF4D113C8021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214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CD21EE-44A8-4BAE-A297-4B464CA282A1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0FAB4A-46CF-498A-A8B0-E913CEA7EA1A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1607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E8CE1-7A6A-492E-B63D-73AB60AA9890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278F69-51BC-4D84-AB81-9E60694492DC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95472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D9DCA-455A-4279-9E72-44CB96975256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9B525D-3712-45A1-B08B-D689FE5B0B8E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8770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7A767-2194-4A89-9D82-3CB1E2DE1992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120119-4A19-4E7B-9650-617A17BF4835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75305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6737E056-DC14-4AC6-BC21-BA72017DE62A}" type="datetimeFigureOut">
              <a:rPr lang="zh-TW" altLang="en-US"/>
              <a:pPr>
                <a:defRPr/>
              </a:pPr>
              <a:t>2025/3/9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26001462-59D6-4D2A-9B09-0733096DAD6D}" type="slidenum">
              <a:rPr lang="zh-TW" altLang="en-US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4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>
            <a:spLocks noGrp="1"/>
          </p:cNvSpPr>
          <p:nvPr>
            <p:ph type="title"/>
          </p:nvPr>
        </p:nvSpPr>
        <p:spPr>
          <a:xfrm>
            <a:off x="603250" y="476250"/>
            <a:ext cx="10985500" cy="7165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Title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03250" y="2124252"/>
            <a:ext cx="10985500" cy="41280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Slide bullet text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00750" y="6486708"/>
            <a:ext cx="243656" cy="241092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292100">
              <a:defRPr sz="9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21489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768" r:id="rId13"/>
    <p:sldLayoutId id="2147483769" r:id="rId14"/>
    <p:sldLayoutId id="2147483770" r:id="rId15"/>
    <p:sldLayoutId id="2147483771" r:id="rId16"/>
  </p:sldLayoutIdLst>
  <p:transition spd="med"/>
  <p:txStyles>
    <p:titleStyle>
      <a:lvl1pPr marL="0" marR="0" indent="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l" defTabSz="121916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0" b="1" i="0" u="none" strike="noStrike" cap="none" spc="-85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3048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1pPr>
      <a:lvl2pPr marL="6096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2pPr>
      <a:lvl3pPr marL="9144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3pPr>
      <a:lvl4pPr marL="12192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4pPr>
      <a:lvl5pPr marL="15240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5pPr>
      <a:lvl6pPr marL="18288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6pPr>
      <a:lvl7pPr marL="21336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7pPr>
      <a:lvl8pPr marL="24384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8pPr>
      <a:lvl9pPr marL="2743200" marR="0" indent="-304800" algn="l" defTabSz="1219169" rtl="0" latinLnBrk="0">
        <a:lnSpc>
          <a:spcPct val="90000"/>
        </a:lnSpc>
        <a:spcBef>
          <a:spcPts val="2250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6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2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8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4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30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6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2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800" algn="ctr" defTabSz="2921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497"/>
          <p:cNvSpPr txBox="1">
            <a:spLocks noGrp="1"/>
          </p:cNvSpPr>
          <p:nvPr>
            <p:ph type="body" idx="21"/>
          </p:nvPr>
        </p:nvSpPr>
        <p:spPr>
          <a:xfrm>
            <a:off x="1246781" y="747870"/>
            <a:ext cx="854448" cy="31849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>
            <a:normAutofit fontScale="92500" lnSpcReduction="20000"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S497</a:t>
            </a:r>
          </a:p>
        </p:txBody>
      </p:sp>
      <p:sp>
        <p:nvSpPr>
          <p:cNvPr id="161" name="尊貴的主"/>
          <p:cNvSpPr txBox="1">
            <a:spLocks noGrp="1"/>
          </p:cNvSpPr>
          <p:nvPr>
            <p:ph type="ctrTitle"/>
          </p:nvPr>
        </p:nvSpPr>
        <p:spPr>
          <a:xfrm>
            <a:off x="1710850" y="1357699"/>
            <a:ext cx="8503152" cy="2413820"/>
          </a:xfrm>
          <a:prstGeom prst="rect">
            <a:avLst/>
          </a:prstGeom>
        </p:spPr>
        <p:txBody>
          <a:bodyPr anchor="ctr">
            <a:normAutofit fontScale="90000"/>
          </a:bodyPr>
          <a:lstStyle>
            <a:lvl1pPr algn="ctr">
              <a:lnSpc>
                <a:spcPct val="100000"/>
              </a:lnSpc>
              <a:defRPr sz="15200" spc="-304">
                <a:solidFill>
                  <a:srgbClr val="000000"/>
                </a:solidFill>
              </a:defRPr>
            </a:lvl1pPr>
          </a:lstStyle>
          <a:p>
            <a:r>
              <a:t> 尊貴的主  </a:t>
            </a:r>
          </a:p>
        </p:txBody>
      </p:sp>
      <p:sp>
        <p:nvSpPr>
          <p:cNvPr id="162" name="Majesty"/>
          <p:cNvSpPr txBox="1"/>
          <p:nvPr/>
        </p:nvSpPr>
        <p:spPr>
          <a:xfrm>
            <a:off x="2630595" y="3490566"/>
            <a:ext cx="6663663" cy="9284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>
            <a:spAutoFit/>
          </a:bodyPr>
          <a:lstStyle>
            <a:lvl1pPr>
              <a:defRPr sz="11400" b="1" spc="-228">
                <a:solidFill>
                  <a:srgbClr val="000000"/>
                </a:solidFill>
              </a:defRPr>
            </a:lvl1pPr>
          </a:lstStyle>
          <a:p>
            <a:pPr algn="ctr" defTabSz="1219169" hangingPunct="0">
              <a:buClrTx/>
            </a:pPr>
            <a:r>
              <a:rPr sz="5700" spc="-114" dirty="0">
                <a:latin typeface="Helvetica Neue"/>
                <a:sym typeface="Helvetica Neue"/>
              </a:rPr>
              <a:t>Majesty</a:t>
            </a:r>
          </a:p>
        </p:txBody>
      </p:sp>
    </p:spTree>
    <p:extLst>
      <p:ext uri="{BB962C8B-B14F-4D97-AF65-F5344CB8AC3E}">
        <p14:creationId xmlns:p14="http://schemas.microsoft.com/office/powerpoint/2010/main" val="2315148190"/>
      </p:ext>
    </p:extLst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2955;p524"/>
          <p:cNvSpPr txBox="1"/>
          <p:nvPr/>
        </p:nvSpPr>
        <p:spPr>
          <a:xfrm>
            <a:off x="727806" y="3524948"/>
            <a:ext cx="10970401" cy="240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21900" tIns="121900" rIns="121900" bIns="121900">
            <a:spAutoFit/>
          </a:bodyPr>
          <a:lstStyle/>
          <a:p>
            <a:pPr marL="0" marR="0" lvl="0" indent="0" algn="ctr" defTabSz="12192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kumimoji="0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sym typeface="Roboto"/>
              </a:rPr>
              <a:t>Majesty, worship His majesty</a:t>
            </a:r>
          </a:p>
          <a:p>
            <a:pPr marL="0" marR="0" lvl="0" indent="0" algn="ctr" defTabSz="12192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kumimoji="0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sym typeface="Roboto"/>
              </a:rPr>
              <a:t>Unto Jesus be all glory </a:t>
            </a:r>
          </a:p>
          <a:p>
            <a:pPr marL="0" marR="0" lvl="0" indent="0" algn="ctr" defTabSz="12192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kumimoji="0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sym typeface="Roboto"/>
              </a:rPr>
              <a:t>and honor and praise!</a:t>
            </a:r>
          </a:p>
        </p:txBody>
      </p:sp>
      <p:sp>
        <p:nvSpPr>
          <p:cNvPr id="165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1686240" y="6262398"/>
            <a:ext cx="341971" cy="43525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1900" tIns="121900" rIns="121900" bIns="121900" anchor="ctr">
            <a:normAutofit lnSpcReduction="10000"/>
          </a:bodyPr>
          <a:lstStyle>
            <a:lvl1pPr algn="r" defTabSz="1219200">
              <a:defRPr sz="13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marR="0" lvl="0" indent="0" algn="r" defTabSz="1219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1300" b="0" i="0" u="none" strike="noStrike" kern="0" cap="none" spc="0" normalizeH="0" baseline="0" noProof="0">
                <a:ln>
                  <a:noFill/>
                </a:ln>
                <a:solidFill>
                  <a:srgbClr val="ADADAD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1219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10</a:t>
            </a:fld>
            <a:endParaRPr kumimoji="0" sz="1300" b="0" i="0" u="none" strike="noStrike" kern="0" cap="none" spc="0" normalizeH="0" baseline="0" noProof="0">
              <a:ln>
                <a:noFill/>
              </a:ln>
              <a:solidFill>
                <a:srgbClr val="ADADAD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6" name="敬拜主! 敬拜尊貴救主!…"/>
          <p:cNvSpPr txBox="1"/>
          <p:nvPr/>
        </p:nvSpPr>
        <p:spPr>
          <a:xfrm>
            <a:off x="2449" y="1109689"/>
            <a:ext cx="12187102" cy="18056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>
            <a:spAutoFit/>
          </a:bodyPr>
          <a:lstStyle/>
          <a:p>
            <a:pPr marL="171450" marR="0" lvl="0" indent="-171450" algn="ctr" defTabSz="4572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CFFCC"/>
              </a:buClr>
              <a:buSzTx/>
              <a:buFont typeface="Arial"/>
              <a:buNone/>
              <a:tabLst/>
              <a:defRPr sz="109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kumimoji="0" sz="545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新細明體"/>
                <a:ea typeface="新細明體"/>
                <a:cs typeface="新細明體"/>
                <a:sym typeface="新細明體"/>
              </a:rPr>
              <a:t>敬拜主! 敬拜尊貴救主!</a:t>
            </a:r>
          </a:p>
          <a:p>
            <a:pPr marL="171450" marR="0" lvl="0" indent="-171450" algn="ctr" defTabSz="4572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CFFCC"/>
              </a:buClr>
              <a:buSzTx/>
              <a:buFont typeface="Arial"/>
              <a:buNone/>
              <a:tabLst/>
              <a:defRPr sz="109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kumimoji="0" sz="545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新細明體"/>
                <a:ea typeface="新細明體"/>
                <a:cs typeface="新細明體"/>
                <a:sym typeface="新細明體"/>
              </a:rPr>
              <a:t>榮耀尊貴 與頌讚 都歸耶穌!</a:t>
            </a:r>
          </a:p>
        </p:txBody>
      </p:sp>
    </p:spTree>
    <p:extLst>
      <p:ext uri="{BB962C8B-B14F-4D97-AF65-F5344CB8AC3E}">
        <p14:creationId xmlns:p14="http://schemas.microsoft.com/office/powerpoint/2010/main" val="2729560306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2955;p524"/>
          <p:cNvSpPr txBox="1"/>
          <p:nvPr/>
        </p:nvSpPr>
        <p:spPr>
          <a:xfrm>
            <a:off x="886824" y="3664587"/>
            <a:ext cx="10970401" cy="22364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21900" tIns="121900" rIns="121900" bIns="121900">
            <a:spAutoFit/>
          </a:bodyPr>
          <a:lstStyle/>
          <a:p>
            <a:pPr marL="0" marR="0" lvl="0" indent="0" algn="ctr" defTabSz="1219200" rtl="0" eaLnBrk="1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kumimoji="0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sym typeface="Roboto"/>
              </a:rPr>
              <a:t>Majesty, kingdom authority</a:t>
            </a:r>
          </a:p>
          <a:p>
            <a:pPr marL="0" marR="0" lvl="0" indent="0" algn="ctr" defTabSz="1219200" rtl="0" eaLnBrk="1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kumimoji="0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sym typeface="Roboto"/>
              </a:rPr>
              <a:t>Flow from his throne, unto His own</a:t>
            </a:r>
          </a:p>
          <a:p>
            <a:pPr marL="0" marR="0" lvl="0" indent="0" algn="ctr" defTabSz="1219200" rtl="0" eaLnBrk="1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kumimoji="0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sym typeface="Roboto"/>
              </a:rPr>
              <a:t>His anthem raise!</a:t>
            </a:r>
          </a:p>
        </p:txBody>
      </p:sp>
      <p:sp>
        <p:nvSpPr>
          <p:cNvPr id="169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1686240" y="6262398"/>
            <a:ext cx="341971" cy="43525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1900" tIns="121900" rIns="121900" bIns="121900" anchor="ctr">
            <a:normAutofit lnSpcReduction="10000"/>
          </a:bodyPr>
          <a:lstStyle>
            <a:lvl1pPr algn="r" defTabSz="1219200">
              <a:defRPr sz="13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marR="0" lvl="0" indent="0" algn="r" defTabSz="1219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1300" b="0" i="0" u="none" strike="noStrike" kern="0" cap="none" spc="0" normalizeH="0" baseline="0" noProof="0">
                <a:ln>
                  <a:noFill/>
                </a:ln>
                <a:solidFill>
                  <a:srgbClr val="ADADAD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1219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11</a:t>
            </a:fld>
            <a:endParaRPr kumimoji="0" sz="1300" b="0" i="0" u="none" strike="noStrike" kern="0" cap="none" spc="0" normalizeH="0" baseline="0" noProof="0">
              <a:ln>
                <a:noFill/>
              </a:ln>
              <a:solidFill>
                <a:srgbClr val="ADADAD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0" name="敬拜主! 敬拜全能的主!…"/>
          <p:cNvSpPr txBox="1"/>
          <p:nvPr/>
        </p:nvSpPr>
        <p:spPr>
          <a:xfrm>
            <a:off x="154557" y="1288885"/>
            <a:ext cx="12187102" cy="1774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>
            <a:spAutoFit/>
          </a:bodyPr>
          <a:lstStyle/>
          <a:p>
            <a:pPr marL="171450" marR="0" lvl="0" indent="-171450" algn="ctr" defTabSz="4572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CFFCC"/>
              </a:buClr>
              <a:buSzTx/>
              <a:buFont typeface="Arial"/>
              <a:buNone/>
              <a:tabLst/>
              <a:defRPr sz="107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kumimoji="0" sz="535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新細明體"/>
                <a:ea typeface="新細明體"/>
                <a:cs typeface="新細明體"/>
                <a:sym typeface="新細明體"/>
              </a:rPr>
              <a:t>敬拜主! 敬拜全能的主!</a:t>
            </a:r>
          </a:p>
          <a:p>
            <a:pPr marL="171450" marR="0" lvl="0" indent="-171450" algn="ctr" defTabSz="4572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CFFCC"/>
              </a:buClr>
              <a:buSzTx/>
              <a:buFont typeface="Arial"/>
              <a:buNone/>
              <a:tabLst/>
              <a:defRPr sz="107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kumimoji="0" sz="535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新細明體"/>
                <a:ea typeface="新細明體"/>
                <a:cs typeface="新細明體"/>
                <a:sym typeface="新細明體"/>
              </a:rPr>
              <a:t>至高寶座 天國權柄 都屬基督!</a:t>
            </a:r>
          </a:p>
        </p:txBody>
      </p:sp>
    </p:spTree>
    <p:extLst>
      <p:ext uri="{BB962C8B-B14F-4D97-AF65-F5344CB8AC3E}">
        <p14:creationId xmlns:p14="http://schemas.microsoft.com/office/powerpoint/2010/main" val="4060399766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2960;p525"/>
          <p:cNvSpPr txBox="1"/>
          <p:nvPr/>
        </p:nvSpPr>
        <p:spPr>
          <a:xfrm>
            <a:off x="330458" y="3546086"/>
            <a:ext cx="12141465" cy="16670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21900" tIns="121900" rIns="121900" bIns="121900">
            <a:spAutoFit/>
          </a:bodyPr>
          <a:lstStyle/>
          <a:p>
            <a:pPr marL="0" marR="0" lvl="0" indent="0" algn="ctr" defTabSz="12192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7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kumimoji="0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sym typeface="Roboto"/>
              </a:rPr>
              <a:t>So exalt, lift up on high the Name of Jesus</a:t>
            </a:r>
          </a:p>
          <a:p>
            <a:pPr marL="0" marR="0" lvl="0" indent="0" algn="ctr" defTabSz="12192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7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kumimoji="0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sym typeface="Roboto"/>
              </a:rPr>
              <a:t>Magnify, come glorify Christ Jesus the King</a:t>
            </a:r>
          </a:p>
        </p:txBody>
      </p:sp>
      <p:sp>
        <p:nvSpPr>
          <p:cNvPr id="173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1686240" y="6262398"/>
            <a:ext cx="341971" cy="43525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1900" tIns="121900" rIns="121900" bIns="121900" anchor="ctr">
            <a:normAutofit lnSpcReduction="10000"/>
          </a:bodyPr>
          <a:lstStyle>
            <a:lvl1pPr algn="r" defTabSz="1219200">
              <a:defRPr sz="13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marR="0" lvl="0" indent="0" algn="r" defTabSz="1219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1300" b="0" i="0" u="none" strike="noStrike" kern="0" cap="none" spc="0" normalizeH="0" baseline="0" noProof="0">
                <a:ln>
                  <a:noFill/>
                </a:ln>
                <a:solidFill>
                  <a:srgbClr val="ADADAD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1219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12</a:t>
            </a:fld>
            <a:endParaRPr kumimoji="0" sz="1300" b="0" i="0" u="none" strike="noStrike" kern="0" cap="none" spc="0" normalizeH="0" baseline="0" noProof="0">
              <a:ln>
                <a:noFill/>
              </a:ln>
              <a:solidFill>
                <a:srgbClr val="ADADAD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4" name="當歡呼, 應當高舉耶穌的聖名;…"/>
          <p:cNvSpPr txBox="1"/>
          <p:nvPr/>
        </p:nvSpPr>
        <p:spPr>
          <a:xfrm>
            <a:off x="2449" y="1125077"/>
            <a:ext cx="12187102" cy="1774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>
            <a:spAutoFit/>
          </a:bodyPr>
          <a:lstStyle/>
          <a:p>
            <a:pPr marL="171450" marR="0" lvl="0" indent="-171450" algn="ctr" defTabSz="4572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CFFCC"/>
              </a:buClr>
              <a:buSzTx/>
              <a:buFont typeface="Arial"/>
              <a:buNone/>
              <a:tabLst/>
              <a:defRPr sz="107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kumimoji="0" sz="535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新細明體"/>
                <a:ea typeface="新細明體"/>
                <a:cs typeface="新細明體"/>
                <a:sym typeface="新細明體"/>
              </a:rPr>
              <a:t>當歡呼, 應當高舉耶穌的聖名;</a:t>
            </a:r>
          </a:p>
          <a:p>
            <a:pPr marL="171450" marR="0" lvl="0" indent="-171450" algn="ctr" defTabSz="4572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CFFCC"/>
              </a:buClr>
              <a:buSzTx/>
              <a:buFont typeface="Arial"/>
              <a:buNone/>
              <a:tabLst/>
              <a:defRPr sz="107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kumimoji="0" sz="535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新細明體"/>
                <a:ea typeface="新細明體"/>
                <a:cs typeface="新細明體"/>
                <a:sym typeface="新細明體"/>
              </a:rPr>
              <a:t>來讚美, 耶穌基督是榮耀君王!</a:t>
            </a:r>
          </a:p>
        </p:txBody>
      </p:sp>
    </p:spTree>
    <p:extLst>
      <p:ext uri="{BB962C8B-B14F-4D97-AF65-F5344CB8AC3E}">
        <p14:creationId xmlns:p14="http://schemas.microsoft.com/office/powerpoint/2010/main" val="1400187812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2965;p526"/>
          <p:cNvSpPr txBox="1"/>
          <p:nvPr/>
        </p:nvSpPr>
        <p:spPr>
          <a:xfrm>
            <a:off x="1057810" y="3572887"/>
            <a:ext cx="10970401" cy="2092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21900" tIns="121900" rIns="121900" bIns="121900">
            <a:spAutoFit/>
          </a:bodyPr>
          <a:lstStyle/>
          <a:p>
            <a:pPr marL="0" marR="0" lvl="0" indent="0" algn="ctr" defTabSz="1219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kumimoji="0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sym typeface="Roboto"/>
              </a:rPr>
              <a:t>Majesty, worship His majesty</a:t>
            </a:r>
          </a:p>
          <a:p>
            <a:pPr marL="0" marR="0" lvl="0" indent="0" algn="ctr" defTabSz="1219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kumimoji="0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sym typeface="Roboto"/>
              </a:rPr>
              <a:t>Jesus who died, now glorified</a:t>
            </a:r>
          </a:p>
          <a:p>
            <a:pPr marL="0" marR="0" lvl="0" indent="0" algn="ctr" defTabSz="1219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kumimoji="0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sym typeface="Roboto"/>
              </a:rPr>
              <a:t>King of all Kings</a:t>
            </a:r>
          </a:p>
        </p:txBody>
      </p:sp>
      <p:sp>
        <p:nvSpPr>
          <p:cNvPr id="177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1686240" y="6262398"/>
            <a:ext cx="341971" cy="43525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1900" tIns="121900" rIns="121900" bIns="121900" anchor="ctr">
            <a:normAutofit lnSpcReduction="10000"/>
          </a:bodyPr>
          <a:lstStyle>
            <a:lvl1pPr algn="r" defTabSz="1219200">
              <a:defRPr sz="13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marR="0" lvl="0" indent="0" algn="r" defTabSz="1219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1300" b="0" i="0" u="none" strike="noStrike" kern="0" cap="none" spc="0" normalizeH="0" baseline="0" noProof="0">
                <a:ln>
                  <a:noFill/>
                </a:ln>
                <a:solidFill>
                  <a:srgbClr val="ADADAD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1219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13</a:t>
            </a:fld>
            <a:endParaRPr kumimoji="0" sz="1300" b="0" i="0" u="none" strike="noStrike" kern="0" cap="none" spc="0" normalizeH="0" baseline="0" noProof="0">
              <a:ln>
                <a:noFill/>
              </a:ln>
              <a:solidFill>
                <a:srgbClr val="ADADAD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8" name="敬拜主! 敬拜尊貴的主!…"/>
          <p:cNvSpPr txBox="1"/>
          <p:nvPr/>
        </p:nvSpPr>
        <p:spPr>
          <a:xfrm>
            <a:off x="2449" y="1125077"/>
            <a:ext cx="12187102" cy="1774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>
            <a:spAutoFit/>
          </a:bodyPr>
          <a:lstStyle/>
          <a:p>
            <a:pPr marL="171450" marR="0" lvl="0" indent="-171450" algn="ctr" defTabSz="4572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CFFCC"/>
              </a:buClr>
              <a:buSzTx/>
              <a:buFont typeface="Arial"/>
              <a:buNone/>
              <a:tabLst/>
              <a:defRPr sz="107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kumimoji="0" sz="535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新細明體"/>
                <a:ea typeface="新細明體"/>
                <a:cs typeface="新細明體"/>
                <a:sym typeface="新細明體"/>
              </a:rPr>
              <a:t>敬拜主! 敬拜尊貴的主!</a:t>
            </a:r>
          </a:p>
          <a:p>
            <a:pPr marL="171450" marR="0" lvl="0" indent="-171450" algn="ctr" defTabSz="4572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CFFCC"/>
              </a:buClr>
              <a:buSzTx/>
              <a:buFont typeface="Arial"/>
              <a:buNone/>
              <a:tabLst/>
              <a:defRPr sz="107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kumimoji="0" sz="535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新細明體"/>
                <a:ea typeface="新細明體"/>
                <a:cs typeface="新細明體"/>
                <a:sym typeface="新細明體"/>
              </a:rPr>
              <a:t>祂曾捨命 今得榮耀 萬王之王!</a:t>
            </a:r>
          </a:p>
        </p:txBody>
      </p:sp>
    </p:spTree>
    <p:extLst>
      <p:ext uri="{BB962C8B-B14F-4D97-AF65-F5344CB8AC3E}">
        <p14:creationId xmlns:p14="http://schemas.microsoft.com/office/powerpoint/2010/main" val="317874307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2955;p524"/>
          <p:cNvSpPr txBox="1"/>
          <p:nvPr/>
        </p:nvSpPr>
        <p:spPr>
          <a:xfrm>
            <a:off x="727806" y="3524948"/>
            <a:ext cx="10970401" cy="240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21900" tIns="121900" rIns="121900" bIns="121900">
            <a:spAutoFit/>
          </a:bodyPr>
          <a:lstStyle/>
          <a:p>
            <a:pPr algn="ctr" defTabSz="1219200" hangingPunct="0">
              <a:lnSpc>
                <a:spcPct val="120000"/>
              </a:lnSpc>
              <a:buClrTx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4000" b="1" dirty="0">
                <a:latin typeface="Roboto"/>
                <a:ea typeface="Roboto"/>
                <a:sym typeface="Roboto"/>
              </a:rPr>
              <a:t>Majesty, worship His majesty</a:t>
            </a:r>
          </a:p>
          <a:p>
            <a:pPr algn="ctr" defTabSz="1219200" hangingPunct="0">
              <a:lnSpc>
                <a:spcPct val="120000"/>
              </a:lnSpc>
              <a:buClrTx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4000" b="1" dirty="0">
                <a:latin typeface="Roboto"/>
                <a:ea typeface="Roboto"/>
                <a:sym typeface="Roboto"/>
              </a:rPr>
              <a:t>Unto Jesus be all glory </a:t>
            </a:r>
          </a:p>
          <a:p>
            <a:pPr algn="ctr" defTabSz="1219200" hangingPunct="0">
              <a:lnSpc>
                <a:spcPct val="120000"/>
              </a:lnSpc>
              <a:buClrTx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4000" b="1" dirty="0">
                <a:latin typeface="Roboto"/>
                <a:ea typeface="Roboto"/>
                <a:sym typeface="Roboto"/>
              </a:rPr>
              <a:t>and honor and praise!</a:t>
            </a:r>
          </a:p>
        </p:txBody>
      </p:sp>
      <p:sp>
        <p:nvSpPr>
          <p:cNvPr id="165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1686240" y="6262398"/>
            <a:ext cx="341971" cy="43525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1900" tIns="121900" rIns="121900" bIns="121900" anchor="ctr">
            <a:normAutofit lnSpcReduction="10000"/>
          </a:bodyPr>
          <a:lstStyle>
            <a:lvl1pPr algn="r" defTabSz="1219200">
              <a:defRPr sz="13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hangingPunct="0">
              <a:buClrTx/>
            </a:pPr>
            <a:fld id="{86CB4B4D-7CA3-9044-876B-883B54F8677D}" type="slidenum">
              <a:rPr/>
              <a:pPr hangingPunct="0">
                <a:buClrTx/>
              </a:pPr>
              <a:t>2</a:t>
            </a:fld>
            <a:endParaRPr/>
          </a:p>
        </p:txBody>
      </p:sp>
      <p:sp>
        <p:nvSpPr>
          <p:cNvPr id="166" name="敬拜主! 敬拜尊貴救主!…"/>
          <p:cNvSpPr txBox="1"/>
          <p:nvPr/>
        </p:nvSpPr>
        <p:spPr>
          <a:xfrm>
            <a:off x="2449" y="1109689"/>
            <a:ext cx="12187102" cy="18056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>
            <a:spAutoFit/>
          </a:bodyPr>
          <a:lstStyle/>
          <a:p>
            <a:pPr marL="171450" indent="-171450" algn="ctr" defTabSz="457200" hangingPunct="0">
              <a:spcBef>
                <a:spcPts val="600"/>
              </a:spcBef>
              <a:buClr>
                <a:srgbClr val="CCFFCC"/>
              </a:buClr>
              <a:defRPr sz="109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5450" b="1">
                <a:latin typeface="新細明體"/>
                <a:ea typeface="新細明體"/>
                <a:cs typeface="新細明體"/>
                <a:sym typeface="新細明體"/>
              </a:rPr>
              <a:t>敬拜主! 敬拜尊貴救主!</a:t>
            </a:r>
          </a:p>
          <a:p>
            <a:pPr marL="171450" indent="-171450" algn="ctr" defTabSz="457200" hangingPunct="0">
              <a:spcBef>
                <a:spcPts val="600"/>
              </a:spcBef>
              <a:buClr>
                <a:srgbClr val="CCFFCC"/>
              </a:buClr>
              <a:defRPr sz="109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5450" b="1">
                <a:latin typeface="新細明體"/>
                <a:ea typeface="新細明體"/>
                <a:cs typeface="新細明體"/>
                <a:sym typeface="新細明體"/>
              </a:rPr>
              <a:t>榮耀尊貴 與頌讚 都歸耶穌!</a:t>
            </a:r>
          </a:p>
        </p:txBody>
      </p:sp>
    </p:spTree>
    <p:extLst>
      <p:ext uri="{BB962C8B-B14F-4D97-AF65-F5344CB8AC3E}">
        <p14:creationId xmlns:p14="http://schemas.microsoft.com/office/powerpoint/2010/main" val="183581061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2955;p524"/>
          <p:cNvSpPr txBox="1"/>
          <p:nvPr/>
        </p:nvSpPr>
        <p:spPr>
          <a:xfrm>
            <a:off x="886824" y="3664587"/>
            <a:ext cx="10970401" cy="22364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21900" tIns="121900" rIns="121900" bIns="121900">
            <a:spAutoFit/>
          </a:bodyPr>
          <a:lstStyle/>
          <a:p>
            <a:pPr algn="ctr" defTabSz="1219200" hangingPunct="0">
              <a:lnSpc>
                <a:spcPct val="110000"/>
              </a:lnSpc>
              <a:buClrTx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4000" b="1" dirty="0">
                <a:latin typeface="Roboto"/>
                <a:ea typeface="Roboto"/>
                <a:sym typeface="Roboto"/>
              </a:rPr>
              <a:t>Majesty, kingdom authority</a:t>
            </a:r>
          </a:p>
          <a:p>
            <a:pPr algn="ctr" defTabSz="1219200" hangingPunct="0">
              <a:lnSpc>
                <a:spcPct val="110000"/>
              </a:lnSpc>
              <a:buClrTx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4000" b="1" dirty="0">
                <a:latin typeface="Roboto"/>
                <a:ea typeface="Roboto"/>
                <a:sym typeface="Roboto"/>
              </a:rPr>
              <a:t>Flow from his throne, unto His own</a:t>
            </a:r>
          </a:p>
          <a:p>
            <a:pPr algn="ctr" defTabSz="1219200" hangingPunct="0">
              <a:lnSpc>
                <a:spcPct val="110000"/>
              </a:lnSpc>
              <a:buClrTx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4000" b="1" dirty="0">
                <a:latin typeface="Roboto"/>
                <a:ea typeface="Roboto"/>
                <a:sym typeface="Roboto"/>
              </a:rPr>
              <a:t>His anthem raise!</a:t>
            </a:r>
          </a:p>
        </p:txBody>
      </p:sp>
      <p:sp>
        <p:nvSpPr>
          <p:cNvPr id="169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1686240" y="6262398"/>
            <a:ext cx="341971" cy="43525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1900" tIns="121900" rIns="121900" bIns="121900" anchor="ctr">
            <a:normAutofit lnSpcReduction="10000"/>
          </a:bodyPr>
          <a:lstStyle>
            <a:lvl1pPr algn="r" defTabSz="1219200">
              <a:defRPr sz="13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hangingPunct="0">
              <a:buClrTx/>
            </a:pPr>
            <a:fld id="{86CB4B4D-7CA3-9044-876B-883B54F8677D}" type="slidenum">
              <a:rPr/>
              <a:pPr hangingPunct="0">
                <a:buClrTx/>
              </a:pPr>
              <a:t>3</a:t>
            </a:fld>
            <a:endParaRPr/>
          </a:p>
        </p:txBody>
      </p:sp>
      <p:sp>
        <p:nvSpPr>
          <p:cNvPr id="170" name="敬拜主! 敬拜全能的主!…"/>
          <p:cNvSpPr txBox="1"/>
          <p:nvPr/>
        </p:nvSpPr>
        <p:spPr>
          <a:xfrm>
            <a:off x="154557" y="1288885"/>
            <a:ext cx="12187102" cy="1774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>
            <a:spAutoFit/>
          </a:bodyPr>
          <a:lstStyle/>
          <a:p>
            <a:pPr marL="171450" indent="-171450" algn="ctr" defTabSz="457200" hangingPunct="0">
              <a:spcBef>
                <a:spcPts val="600"/>
              </a:spcBef>
              <a:buClr>
                <a:srgbClr val="CCFFCC"/>
              </a:buClr>
              <a:defRPr sz="107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5350" b="1">
                <a:latin typeface="新細明體"/>
                <a:ea typeface="新細明體"/>
                <a:cs typeface="新細明體"/>
                <a:sym typeface="新細明體"/>
              </a:rPr>
              <a:t>敬拜主! 敬拜全能的主!</a:t>
            </a:r>
          </a:p>
          <a:p>
            <a:pPr marL="171450" indent="-171450" algn="ctr" defTabSz="457200" hangingPunct="0">
              <a:spcBef>
                <a:spcPts val="600"/>
              </a:spcBef>
              <a:buClr>
                <a:srgbClr val="CCFFCC"/>
              </a:buClr>
              <a:defRPr sz="107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5350" b="1">
                <a:latin typeface="新細明體"/>
                <a:ea typeface="新細明體"/>
                <a:cs typeface="新細明體"/>
                <a:sym typeface="新細明體"/>
              </a:rPr>
              <a:t>至高寶座 天國權柄 都屬基督!</a:t>
            </a:r>
          </a:p>
        </p:txBody>
      </p:sp>
    </p:spTree>
    <p:extLst>
      <p:ext uri="{BB962C8B-B14F-4D97-AF65-F5344CB8AC3E}">
        <p14:creationId xmlns:p14="http://schemas.microsoft.com/office/powerpoint/2010/main" val="286244720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2960;p525"/>
          <p:cNvSpPr txBox="1"/>
          <p:nvPr/>
        </p:nvSpPr>
        <p:spPr>
          <a:xfrm>
            <a:off x="330458" y="3546086"/>
            <a:ext cx="12141465" cy="16670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21900" tIns="121900" rIns="121900" bIns="121900">
            <a:spAutoFit/>
          </a:bodyPr>
          <a:lstStyle/>
          <a:p>
            <a:pPr algn="ctr" defTabSz="1219200" hangingPunct="0">
              <a:lnSpc>
                <a:spcPct val="120000"/>
              </a:lnSpc>
              <a:buClrTx/>
              <a:defRPr sz="67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4000" b="1" dirty="0">
                <a:latin typeface="Roboto"/>
                <a:ea typeface="Roboto"/>
                <a:sym typeface="Roboto"/>
              </a:rPr>
              <a:t>So exalt, lift up on high the Name of Jesus</a:t>
            </a:r>
          </a:p>
          <a:p>
            <a:pPr algn="ctr" defTabSz="1219200" hangingPunct="0">
              <a:lnSpc>
                <a:spcPct val="120000"/>
              </a:lnSpc>
              <a:buClrTx/>
              <a:defRPr sz="67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4000" b="1" dirty="0">
                <a:latin typeface="Roboto"/>
                <a:ea typeface="Roboto"/>
                <a:sym typeface="Roboto"/>
              </a:rPr>
              <a:t>Magnify, come glorify Christ Jesus the King</a:t>
            </a:r>
          </a:p>
        </p:txBody>
      </p:sp>
      <p:sp>
        <p:nvSpPr>
          <p:cNvPr id="173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1686240" y="6262398"/>
            <a:ext cx="341971" cy="43525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1900" tIns="121900" rIns="121900" bIns="121900" anchor="ctr">
            <a:normAutofit lnSpcReduction="10000"/>
          </a:bodyPr>
          <a:lstStyle>
            <a:lvl1pPr algn="r" defTabSz="1219200">
              <a:defRPr sz="13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hangingPunct="0">
              <a:buClrTx/>
            </a:pPr>
            <a:fld id="{86CB4B4D-7CA3-9044-876B-883B54F8677D}" type="slidenum">
              <a:rPr/>
              <a:pPr hangingPunct="0">
                <a:buClrTx/>
              </a:pPr>
              <a:t>4</a:t>
            </a:fld>
            <a:endParaRPr/>
          </a:p>
        </p:txBody>
      </p:sp>
      <p:sp>
        <p:nvSpPr>
          <p:cNvPr id="174" name="當歡呼, 應當高舉耶穌的聖名;…"/>
          <p:cNvSpPr txBox="1"/>
          <p:nvPr/>
        </p:nvSpPr>
        <p:spPr>
          <a:xfrm>
            <a:off x="2449" y="1125077"/>
            <a:ext cx="12187102" cy="1774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>
            <a:spAutoFit/>
          </a:bodyPr>
          <a:lstStyle/>
          <a:p>
            <a:pPr marL="171450" indent="-171450" algn="ctr" defTabSz="457200" hangingPunct="0">
              <a:spcBef>
                <a:spcPts val="600"/>
              </a:spcBef>
              <a:buClr>
                <a:srgbClr val="CCFFCC"/>
              </a:buClr>
              <a:defRPr sz="107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5350" b="1">
                <a:latin typeface="新細明體"/>
                <a:ea typeface="新細明體"/>
                <a:cs typeface="新細明體"/>
                <a:sym typeface="新細明體"/>
              </a:rPr>
              <a:t>當歡呼, 應當高舉耶穌的聖名;</a:t>
            </a:r>
          </a:p>
          <a:p>
            <a:pPr marL="171450" indent="-171450" algn="ctr" defTabSz="457200" hangingPunct="0">
              <a:spcBef>
                <a:spcPts val="600"/>
              </a:spcBef>
              <a:buClr>
                <a:srgbClr val="CCFFCC"/>
              </a:buClr>
              <a:defRPr sz="107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5350" b="1">
                <a:latin typeface="新細明體"/>
                <a:ea typeface="新細明體"/>
                <a:cs typeface="新細明體"/>
                <a:sym typeface="新細明體"/>
              </a:rPr>
              <a:t>來讚美, 耶穌基督是榮耀君王!</a:t>
            </a:r>
          </a:p>
        </p:txBody>
      </p:sp>
    </p:spTree>
    <p:extLst>
      <p:ext uri="{BB962C8B-B14F-4D97-AF65-F5344CB8AC3E}">
        <p14:creationId xmlns:p14="http://schemas.microsoft.com/office/powerpoint/2010/main" val="217323855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2965;p526"/>
          <p:cNvSpPr txBox="1"/>
          <p:nvPr/>
        </p:nvSpPr>
        <p:spPr>
          <a:xfrm>
            <a:off x="1057810" y="3572887"/>
            <a:ext cx="10970401" cy="2092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21900" tIns="121900" rIns="121900" bIns="121900">
            <a:spAutoFit/>
          </a:bodyPr>
          <a:lstStyle/>
          <a:p>
            <a:pPr algn="ctr" defTabSz="1219200" hangingPunct="0">
              <a:buClrTx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4000" b="1" dirty="0">
                <a:latin typeface="Roboto"/>
                <a:ea typeface="Roboto"/>
                <a:sym typeface="Roboto"/>
              </a:rPr>
              <a:t>Majesty, worship His majesty</a:t>
            </a:r>
          </a:p>
          <a:p>
            <a:pPr algn="ctr" defTabSz="1219200" hangingPunct="0">
              <a:buClrTx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4000" b="1" dirty="0">
                <a:latin typeface="Roboto"/>
                <a:ea typeface="Roboto"/>
                <a:sym typeface="Roboto"/>
              </a:rPr>
              <a:t>Jesus who died, now glorified</a:t>
            </a:r>
          </a:p>
          <a:p>
            <a:pPr algn="ctr" defTabSz="1219200" hangingPunct="0">
              <a:buClrTx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sz="4000" b="1" dirty="0">
                <a:latin typeface="Roboto"/>
                <a:ea typeface="Roboto"/>
                <a:sym typeface="Roboto"/>
              </a:rPr>
              <a:t>King of all Kings</a:t>
            </a:r>
          </a:p>
        </p:txBody>
      </p:sp>
      <p:sp>
        <p:nvSpPr>
          <p:cNvPr id="177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1686240" y="6262398"/>
            <a:ext cx="341971" cy="43525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1900" tIns="121900" rIns="121900" bIns="121900" anchor="ctr">
            <a:normAutofit lnSpcReduction="10000"/>
          </a:bodyPr>
          <a:lstStyle>
            <a:lvl1pPr algn="r" defTabSz="1219200">
              <a:defRPr sz="13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hangingPunct="0">
              <a:buClrTx/>
            </a:pPr>
            <a:fld id="{86CB4B4D-7CA3-9044-876B-883B54F8677D}" type="slidenum">
              <a:rPr/>
              <a:pPr hangingPunct="0">
                <a:buClrTx/>
              </a:pPr>
              <a:t>5</a:t>
            </a:fld>
            <a:endParaRPr/>
          </a:p>
        </p:txBody>
      </p:sp>
      <p:sp>
        <p:nvSpPr>
          <p:cNvPr id="178" name="敬拜主! 敬拜尊貴的主!…"/>
          <p:cNvSpPr txBox="1"/>
          <p:nvPr/>
        </p:nvSpPr>
        <p:spPr>
          <a:xfrm>
            <a:off x="2449" y="1125077"/>
            <a:ext cx="12187102" cy="1774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>
            <a:spAutoFit/>
          </a:bodyPr>
          <a:lstStyle/>
          <a:p>
            <a:pPr marL="171450" indent="-171450" algn="ctr" defTabSz="457200" hangingPunct="0">
              <a:spcBef>
                <a:spcPts val="600"/>
              </a:spcBef>
              <a:buClr>
                <a:srgbClr val="CCFFCC"/>
              </a:buClr>
              <a:defRPr sz="107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5350" b="1">
                <a:latin typeface="新細明體"/>
                <a:ea typeface="新細明體"/>
                <a:cs typeface="新細明體"/>
                <a:sym typeface="新細明體"/>
              </a:rPr>
              <a:t>敬拜主! 敬拜尊貴的主!</a:t>
            </a:r>
          </a:p>
          <a:p>
            <a:pPr marL="171450" indent="-171450" algn="ctr" defTabSz="457200" hangingPunct="0">
              <a:spcBef>
                <a:spcPts val="600"/>
              </a:spcBef>
              <a:buClr>
                <a:srgbClr val="CCFFCC"/>
              </a:buClr>
              <a:defRPr sz="107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5350" b="1">
                <a:latin typeface="新細明體"/>
                <a:ea typeface="新細明體"/>
                <a:cs typeface="新細明體"/>
                <a:sym typeface="新細明體"/>
              </a:rPr>
              <a:t>祂曾捨命 今得榮耀 萬王之王!</a:t>
            </a:r>
          </a:p>
        </p:txBody>
      </p:sp>
    </p:spTree>
    <p:extLst>
      <p:ext uri="{BB962C8B-B14F-4D97-AF65-F5344CB8AC3E}">
        <p14:creationId xmlns:p14="http://schemas.microsoft.com/office/powerpoint/2010/main" val="664376899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2955;p524"/>
          <p:cNvSpPr txBox="1"/>
          <p:nvPr/>
        </p:nvSpPr>
        <p:spPr>
          <a:xfrm>
            <a:off x="727806" y="3524948"/>
            <a:ext cx="10970401" cy="24057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21900" tIns="121900" rIns="121900" bIns="121900">
            <a:spAutoFit/>
          </a:bodyPr>
          <a:lstStyle/>
          <a:p>
            <a:pPr marL="0" marR="0" lvl="0" indent="0" algn="ctr" defTabSz="12192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kumimoji="0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sym typeface="Roboto"/>
              </a:rPr>
              <a:t>Majesty, worship His majesty</a:t>
            </a:r>
          </a:p>
          <a:p>
            <a:pPr marL="0" marR="0" lvl="0" indent="0" algn="ctr" defTabSz="12192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kumimoji="0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sym typeface="Roboto"/>
              </a:rPr>
              <a:t>Unto Jesus be all glory </a:t>
            </a:r>
          </a:p>
          <a:p>
            <a:pPr marL="0" marR="0" lvl="0" indent="0" algn="ctr" defTabSz="12192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kumimoji="0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sym typeface="Roboto"/>
              </a:rPr>
              <a:t>and honor and praise!</a:t>
            </a:r>
          </a:p>
        </p:txBody>
      </p:sp>
      <p:sp>
        <p:nvSpPr>
          <p:cNvPr id="165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1686240" y="6262398"/>
            <a:ext cx="341971" cy="43525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1900" tIns="121900" rIns="121900" bIns="121900" anchor="ctr">
            <a:normAutofit lnSpcReduction="10000"/>
          </a:bodyPr>
          <a:lstStyle>
            <a:lvl1pPr algn="r" defTabSz="1219200">
              <a:defRPr sz="13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marR="0" lvl="0" indent="0" algn="r" defTabSz="1219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1300" b="0" i="0" u="none" strike="noStrike" kern="0" cap="none" spc="0" normalizeH="0" baseline="0" noProof="0">
                <a:ln>
                  <a:noFill/>
                </a:ln>
                <a:solidFill>
                  <a:srgbClr val="ADADAD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1219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6</a:t>
            </a:fld>
            <a:endParaRPr kumimoji="0" sz="1300" b="0" i="0" u="none" strike="noStrike" kern="0" cap="none" spc="0" normalizeH="0" baseline="0" noProof="0">
              <a:ln>
                <a:noFill/>
              </a:ln>
              <a:solidFill>
                <a:srgbClr val="ADADAD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66" name="敬拜主! 敬拜尊貴救主!…"/>
          <p:cNvSpPr txBox="1"/>
          <p:nvPr/>
        </p:nvSpPr>
        <p:spPr>
          <a:xfrm>
            <a:off x="2449" y="1109689"/>
            <a:ext cx="12187102" cy="18056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>
            <a:spAutoFit/>
          </a:bodyPr>
          <a:lstStyle/>
          <a:p>
            <a:pPr marL="171450" marR="0" lvl="0" indent="-171450" algn="ctr" defTabSz="4572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CFFCC"/>
              </a:buClr>
              <a:buSzTx/>
              <a:buFont typeface="Arial"/>
              <a:buNone/>
              <a:tabLst/>
              <a:defRPr sz="109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kumimoji="0" sz="545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新細明體"/>
                <a:ea typeface="新細明體"/>
                <a:cs typeface="新細明體"/>
                <a:sym typeface="新細明體"/>
              </a:rPr>
              <a:t>敬拜主! 敬拜尊貴救主!</a:t>
            </a:r>
          </a:p>
          <a:p>
            <a:pPr marL="171450" marR="0" lvl="0" indent="-171450" algn="ctr" defTabSz="4572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CFFCC"/>
              </a:buClr>
              <a:buSzTx/>
              <a:buFont typeface="Arial"/>
              <a:buNone/>
              <a:tabLst/>
              <a:defRPr sz="109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kumimoji="0" sz="545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新細明體"/>
                <a:ea typeface="新細明體"/>
                <a:cs typeface="新細明體"/>
                <a:sym typeface="新細明體"/>
              </a:rPr>
              <a:t>榮耀尊貴 與頌讚 都歸耶穌!</a:t>
            </a:r>
          </a:p>
        </p:txBody>
      </p:sp>
    </p:spTree>
    <p:extLst>
      <p:ext uri="{BB962C8B-B14F-4D97-AF65-F5344CB8AC3E}">
        <p14:creationId xmlns:p14="http://schemas.microsoft.com/office/powerpoint/2010/main" val="289737835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2955;p524"/>
          <p:cNvSpPr txBox="1"/>
          <p:nvPr/>
        </p:nvSpPr>
        <p:spPr>
          <a:xfrm>
            <a:off x="886824" y="3664587"/>
            <a:ext cx="10970401" cy="223646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21900" tIns="121900" rIns="121900" bIns="121900">
            <a:spAutoFit/>
          </a:bodyPr>
          <a:lstStyle/>
          <a:p>
            <a:pPr marL="0" marR="0" lvl="0" indent="0" algn="ctr" defTabSz="1219200" rtl="0" eaLnBrk="1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kumimoji="0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sym typeface="Roboto"/>
              </a:rPr>
              <a:t>Majesty, kingdom authority</a:t>
            </a:r>
          </a:p>
          <a:p>
            <a:pPr marL="0" marR="0" lvl="0" indent="0" algn="ctr" defTabSz="1219200" rtl="0" eaLnBrk="1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kumimoji="0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sym typeface="Roboto"/>
              </a:rPr>
              <a:t>Flow from his throne, unto His own</a:t>
            </a:r>
          </a:p>
          <a:p>
            <a:pPr marL="0" marR="0" lvl="0" indent="0" algn="ctr" defTabSz="1219200" rtl="0" eaLnBrk="1" fontAlgn="auto" latinLnBrk="0" hangingPunct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kumimoji="0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sym typeface="Roboto"/>
              </a:rPr>
              <a:t>His anthem raise!</a:t>
            </a:r>
          </a:p>
        </p:txBody>
      </p:sp>
      <p:sp>
        <p:nvSpPr>
          <p:cNvPr id="169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1686240" y="6262398"/>
            <a:ext cx="341971" cy="43525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1900" tIns="121900" rIns="121900" bIns="121900" anchor="ctr">
            <a:normAutofit lnSpcReduction="10000"/>
          </a:bodyPr>
          <a:lstStyle>
            <a:lvl1pPr algn="r" defTabSz="1219200">
              <a:defRPr sz="13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marR="0" lvl="0" indent="0" algn="r" defTabSz="1219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1300" b="0" i="0" u="none" strike="noStrike" kern="0" cap="none" spc="0" normalizeH="0" baseline="0" noProof="0">
                <a:ln>
                  <a:noFill/>
                </a:ln>
                <a:solidFill>
                  <a:srgbClr val="ADADAD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1219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7</a:t>
            </a:fld>
            <a:endParaRPr kumimoji="0" sz="1300" b="0" i="0" u="none" strike="noStrike" kern="0" cap="none" spc="0" normalizeH="0" baseline="0" noProof="0">
              <a:ln>
                <a:noFill/>
              </a:ln>
              <a:solidFill>
                <a:srgbClr val="ADADAD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0" name="敬拜主! 敬拜全能的主!…"/>
          <p:cNvSpPr txBox="1"/>
          <p:nvPr/>
        </p:nvSpPr>
        <p:spPr>
          <a:xfrm>
            <a:off x="154557" y="1288885"/>
            <a:ext cx="12187102" cy="1774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>
            <a:spAutoFit/>
          </a:bodyPr>
          <a:lstStyle/>
          <a:p>
            <a:pPr marL="171450" marR="0" lvl="0" indent="-171450" algn="ctr" defTabSz="4572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CFFCC"/>
              </a:buClr>
              <a:buSzTx/>
              <a:buFont typeface="Arial"/>
              <a:buNone/>
              <a:tabLst/>
              <a:defRPr sz="107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kumimoji="0" sz="535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新細明體"/>
                <a:ea typeface="新細明體"/>
                <a:cs typeface="新細明體"/>
                <a:sym typeface="新細明體"/>
              </a:rPr>
              <a:t>敬拜主! 敬拜全能的主!</a:t>
            </a:r>
          </a:p>
          <a:p>
            <a:pPr marL="171450" marR="0" lvl="0" indent="-171450" algn="ctr" defTabSz="4572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CFFCC"/>
              </a:buClr>
              <a:buSzTx/>
              <a:buFont typeface="Arial"/>
              <a:buNone/>
              <a:tabLst/>
              <a:defRPr sz="107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kumimoji="0" sz="535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新細明體"/>
                <a:ea typeface="新細明體"/>
                <a:cs typeface="新細明體"/>
                <a:sym typeface="新細明體"/>
              </a:rPr>
              <a:t>至高寶座 天國權柄 都屬基督!</a:t>
            </a:r>
          </a:p>
        </p:txBody>
      </p:sp>
    </p:spTree>
    <p:extLst>
      <p:ext uri="{BB962C8B-B14F-4D97-AF65-F5344CB8AC3E}">
        <p14:creationId xmlns:p14="http://schemas.microsoft.com/office/powerpoint/2010/main" val="1561435800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2960;p525"/>
          <p:cNvSpPr txBox="1"/>
          <p:nvPr/>
        </p:nvSpPr>
        <p:spPr>
          <a:xfrm>
            <a:off x="330458" y="3546086"/>
            <a:ext cx="12141465" cy="16670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21900" tIns="121900" rIns="121900" bIns="121900">
            <a:spAutoFit/>
          </a:bodyPr>
          <a:lstStyle/>
          <a:p>
            <a:pPr marL="0" marR="0" lvl="0" indent="0" algn="ctr" defTabSz="12192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7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kumimoji="0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sym typeface="Roboto"/>
              </a:rPr>
              <a:t>So exalt, lift up on high the Name of Jesus</a:t>
            </a:r>
          </a:p>
          <a:p>
            <a:pPr marL="0" marR="0" lvl="0" indent="0" algn="ctr" defTabSz="1219200" rtl="0" eaLnBrk="1" fontAlgn="auto" latinLnBrk="0" hangingPunc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7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kumimoji="0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sym typeface="Roboto"/>
              </a:rPr>
              <a:t>Magnify, come glorify Christ Jesus the King</a:t>
            </a:r>
          </a:p>
        </p:txBody>
      </p:sp>
      <p:sp>
        <p:nvSpPr>
          <p:cNvPr id="173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1686240" y="6262398"/>
            <a:ext cx="341971" cy="43525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1900" tIns="121900" rIns="121900" bIns="121900" anchor="ctr">
            <a:normAutofit lnSpcReduction="10000"/>
          </a:bodyPr>
          <a:lstStyle>
            <a:lvl1pPr algn="r" defTabSz="1219200">
              <a:defRPr sz="13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marR="0" lvl="0" indent="0" algn="r" defTabSz="1219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1300" b="0" i="0" u="none" strike="noStrike" kern="0" cap="none" spc="0" normalizeH="0" baseline="0" noProof="0">
                <a:ln>
                  <a:noFill/>
                </a:ln>
                <a:solidFill>
                  <a:srgbClr val="ADADAD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1219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8</a:t>
            </a:fld>
            <a:endParaRPr kumimoji="0" sz="1300" b="0" i="0" u="none" strike="noStrike" kern="0" cap="none" spc="0" normalizeH="0" baseline="0" noProof="0">
              <a:ln>
                <a:noFill/>
              </a:ln>
              <a:solidFill>
                <a:srgbClr val="ADADAD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4" name="當歡呼, 應當高舉耶穌的聖名;…"/>
          <p:cNvSpPr txBox="1"/>
          <p:nvPr/>
        </p:nvSpPr>
        <p:spPr>
          <a:xfrm>
            <a:off x="2449" y="1125077"/>
            <a:ext cx="12187102" cy="1774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>
            <a:spAutoFit/>
          </a:bodyPr>
          <a:lstStyle/>
          <a:p>
            <a:pPr marL="171450" marR="0" lvl="0" indent="-171450" algn="ctr" defTabSz="4572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CFFCC"/>
              </a:buClr>
              <a:buSzTx/>
              <a:buFont typeface="Arial"/>
              <a:buNone/>
              <a:tabLst/>
              <a:defRPr sz="107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kumimoji="0" sz="535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新細明體"/>
                <a:ea typeface="新細明體"/>
                <a:cs typeface="新細明體"/>
                <a:sym typeface="新細明體"/>
              </a:rPr>
              <a:t>當歡呼, 應當高舉耶穌的聖名;</a:t>
            </a:r>
          </a:p>
          <a:p>
            <a:pPr marL="171450" marR="0" lvl="0" indent="-171450" algn="ctr" defTabSz="4572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CFFCC"/>
              </a:buClr>
              <a:buSzTx/>
              <a:buFont typeface="Arial"/>
              <a:buNone/>
              <a:tabLst/>
              <a:defRPr sz="107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kumimoji="0" sz="535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新細明體"/>
                <a:ea typeface="新細明體"/>
                <a:cs typeface="新細明體"/>
                <a:sym typeface="新細明體"/>
              </a:rPr>
              <a:t>來讚美, 耶穌基督是榮耀君王!</a:t>
            </a:r>
          </a:p>
        </p:txBody>
      </p:sp>
    </p:spTree>
    <p:extLst>
      <p:ext uri="{BB962C8B-B14F-4D97-AF65-F5344CB8AC3E}">
        <p14:creationId xmlns:p14="http://schemas.microsoft.com/office/powerpoint/2010/main" val="364517460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2965;p526"/>
          <p:cNvSpPr txBox="1"/>
          <p:nvPr/>
        </p:nvSpPr>
        <p:spPr>
          <a:xfrm>
            <a:off x="1057810" y="3572887"/>
            <a:ext cx="10970401" cy="20928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21900" tIns="121900" rIns="121900" bIns="121900">
            <a:spAutoFit/>
          </a:bodyPr>
          <a:lstStyle/>
          <a:p>
            <a:pPr marL="0" marR="0" lvl="0" indent="0" algn="ctr" defTabSz="1219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kumimoji="0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sym typeface="Roboto"/>
              </a:rPr>
              <a:t>Majesty, worship His majesty</a:t>
            </a:r>
          </a:p>
          <a:p>
            <a:pPr marL="0" marR="0" lvl="0" indent="0" algn="ctr" defTabSz="1219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kumimoji="0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sym typeface="Roboto"/>
              </a:rPr>
              <a:t>Jesus who died, now glorified</a:t>
            </a:r>
          </a:p>
          <a:p>
            <a:pPr marL="0" marR="0" lvl="0" indent="0" algn="ctr" defTabSz="1219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6800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defRPr>
            </a:pPr>
            <a:r>
              <a:rPr kumimoji="0" sz="4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Roboto"/>
                <a:ea typeface="Roboto"/>
                <a:sym typeface="Roboto"/>
              </a:rPr>
              <a:t>King of all Kings</a:t>
            </a:r>
          </a:p>
        </p:txBody>
      </p:sp>
      <p:sp>
        <p:nvSpPr>
          <p:cNvPr id="177" name="Slide Number"/>
          <p:cNvSpPr txBox="1">
            <a:spLocks noGrp="1"/>
          </p:cNvSpPr>
          <p:nvPr>
            <p:ph type="sldNum" sz="quarter" idx="4294967295"/>
          </p:nvPr>
        </p:nvSpPr>
        <p:spPr>
          <a:xfrm>
            <a:off x="11686240" y="6262398"/>
            <a:ext cx="341971" cy="43525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121900" tIns="121900" rIns="121900" bIns="121900" anchor="ctr">
            <a:normAutofit lnSpcReduction="10000"/>
          </a:bodyPr>
          <a:lstStyle>
            <a:lvl1pPr algn="r" defTabSz="1219200">
              <a:defRPr sz="1300">
                <a:solidFill>
                  <a:srgbClr val="ADADAD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marL="0" marR="0" lvl="0" indent="0" algn="r" defTabSz="12192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fld id="{86CB4B4D-7CA3-9044-876B-883B54F8677D}" type="slidenum">
              <a:rPr kumimoji="0" sz="1300" b="0" i="0" u="none" strike="noStrike" kern="0" cap="none" spc="0" normalizeH="0" baseline="0" noProof="0">
                <a:ln>
                  <a:noFill/>
                </a:ln>
                <a:solidFill>
                  <a:srgbClr val="ADADAD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1219200" rtl="0" eaLnBrk="1" fontAlgn="auto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"/>
                <a:buNone/>
                <a:tabLst/>
                <a:defRPr/>
              </a:pPr>
              <a:t>9</a:t>
            </a:fld>
            <a:endParaRPr kumimoji="0" sz="1300" b="0" i="0" u="none" strike="noStrike" kern="0" cap="none" spc="0" normalizeH="0" baseline="0" noProof="0">
              <a:ln>
                <a:noFill/>
              </a:ln>
              <a:solidFill>
                <a:srgbClr val="ADADAD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178" name="敬拜主! 敬拜尊貴的主!…"/>
          <p:cNvSpPr txBox="1"/>
          <p:nvPr/>
        </p:nvSpPr>
        <p:spPr>
          <a:xfrm>
            <a:off x="2449" y="1125077"/>
            <a:ext cx="12187102" cy="177484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25400" tIns="25400" rIns="25400" bIns="25400" anchor="ctr">
            <a:spAutoFit/>
          </a:bodyPr>
          <a:lstStyle/>
          <a:p>
            <a:pPr marL="171450" marR="0" lvl="0" indent="-171450" algn="ctr" defTabSz="4572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CFFCC"/>
              </a:buClr>
              <a:buSzTx/>
              <a:buFont typeface="Arial"/>
              <a:buNone/>
              <a:tabLst/>
              <a:defRPr sz="107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kumimoji="0" sz="535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新細明體"/>
                <a:ea typeface="新細明體"/>
                <a:cs typeface="新細明體"/>
                <a:sym typeface="新細明體"/>
              </a:rPr>
              <a:t>敬拜主! 敬拜尊貴的主!</a:t>
            </a:r>
          </a:p>
          <a:p>
            <a:pPr marL="171450" marR="0" lvl="0" indent="-171450" algn="ctr" defTabSz="4572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CFFCC"/>
              </a:buClr>
              <a:buSzTx/>
              <a:buFont typeface="Arial"/>
              <a:buNone/>
              <a:tabLst/>
              <a:defRPr sz="10700" b="1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kumimoji="0" sz="5350" b="1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新細明體"/>
                <a:ea typeface="新細明體"/>
                <a:cs typeface="新細明體"/>
                <a:sym typeface="新細明體"/>
              </a:rPr>
              <a:t>祂曾捨命 今得榮耀 萬王之王!</a:t>
            </a:r>
          </a:p>
        </p:txBody>
      </p:sp>
    </p:spTree>
    <p:extLst>
      <p:ext uri="{BB962C8B-B14F-4D97-AF65-F5344CB8AC3E}">
        <p14:creationId xmlns:p14="http://schemas.microsoft.com/office/powerpoint/2010/main" val="176539378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0_BasicBlack">
  <a:themeElements>
    <a:clrScheme name="20_Basic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5A89D"/>
      </a:accent2>
      <a:accent3>
        <a:srgbClr val="1DB100"/>
      </a:accent3>
      <a:accent4>
        <a:srgbClr val="F9B900"/>
      </a:accent4>
      <a:accent5>
        <a:srgbClr val="EE220D"/>
      </a:accent5>
      <a:accent6>
        <a:srgbClr val="CB297B"/>
      </a:accent6>
      <a:hlink>
        <a:srgbClr val="0000FF"/>
      </a:hlink>
      <a:folHlink>
        <a:srgbClr val="FF00FF"/>
      </a:folHlink>
    </a:clrScheme>
    <a:fontScheme name="20_BasicBlack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0_Basic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8563</TotalTime>
  <Words>307</Words>
  <Application>Microsoft Office PowerPoint</Application>
  <PresentationFormat>Custom</PresentationFormat>
  <Paragraphs>72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自訂設計</vt:lpstr>
      <vt:lpstr>20_BasicBlack</vt:lpstr>
      <vt:lpstr> 尊貴的主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Lu-Tao Wang</dc:creator>
  <cp:lastModifiedBy>wangps</cp:lastModifiedBy>
  <cp:revision>451</cp:revision>
  <dcterms:created xsi:type="dcterms:W3CDTF">1999-09-19T02:56:02Z</dcterms:created>
  <dcterms:modified xsi:type="dcterms:W3CDTF">2025-03-09T22:06:30Z</dcterms:modified>
</cp:coreProperties>
</file>