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55" r:id="rId2"/>
  </p:sldMasterIdLst>
  <p:notesMasterIdLst>
    <p:notesMasterId r:id="rId16"/>
  </p:notesMasterIdLst>
  <p:sldIdLst>
    <p:sldId id="406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1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3942"/>
    <a:srgbClr val="A50021"/>
    <a:srgbClr val="BC149C"/>
    <a:srgbClr val="A617A9"/>
    <a:srgbClr val="AA0AB6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83" d="100"/>
          <a:sy n="83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49" y="5919524"/>
            <a:ext cx="10985502" cy="318490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98433"/>
            <a:ext cx="10985500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3874" y="6486708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459836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215900" y="-2019300"/>
            <a:ext cx="14732000" cy="9017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3562350"/>
            <a:ext cx="10985500" cy="2324100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03845" y="553069"/>
            <a:ext cx="10984311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5804955"/>
            <a:ext cx="10985500" cy="572344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811831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635000"/>
            <a:ext cx="4889500" cy="294113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3250" y="3530288"/>
            <a:ext cx="4889500" cy="2691202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92709243_1322x1323.jpeg"/>
          <p:cNvSpPr>
            <a:spLocks noGrp="1"/>
          </p:cNvSpPr>
          <p:nvPr>
            <p:ph type="pic" sz="half" idx="21"/>
          </p:nvPr>
        </p:nvSpPr>
        <p:spPr>
          <a:xfrm>
            <a:off x="6026152" y="635000"/>
            <a:ext cx="5594203" cy="5604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81426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37831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93503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4889500" cy="71755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4889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124252"/>
            <a:ext cx="4889500" cy="4128006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824910546_2681x1332.jpg"/>
          <p:cNvSpPr>
            <a:spLocks noGrp="1"/>
          </p:cNvSpPr>
          <p:nvPr>
            <p:ph type="pic" idx="22"/>
          </p:nvPr>
        </p:nvSpPr>
        <p:spPr>
          <a:xfrm>
            <a:off x="3190100" y="631924"/>
            <a:ext cx="11264901" cy="55967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877633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2266950"/>
            <a:ext cx="10985502" cy="2324100"/>
          </a:xfrm>
          <a:prstGeom prst="rect">
            <a:avLst/>
          </a:prstGeom>
        </p:spPr>
        <p:txBody>
          <a:bodyPr anchor="ctr"/>
          <a:lstStyle>
            <a:lvl1pPr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8825"/>
            <a:ext cx="243656" cy="24109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38062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7475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10808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476250"/>
            <a:ext cx="10985500" cy="71755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229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1pPr>
            <a:lvl2pPr marL="0" indent="2286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2pPr>
            <a:lvl3pPr marL="0" indent="4572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3pPr>
            <a:lvl4pPr marL="0" indent="6858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4pPr>
            <a:lvl5pPr marL="0" indent="914400" defTabSz="412750">
              <a:lnSpc>
                <a:spcPct val="100000"/>
              </a:lnSpc>
              <a:spcBef>
                <a:spcPts val="900"/>
              </a:spcBef>
              <a:buSzTx/>
              <a:buNone/>
              <a:defRPr sz="2750" spc="-28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5650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03250" y="2460422"/>
            <a:ext cx="10985500" cy="1937157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580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864331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4131090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03250" y="467629"/>
            <a:ext cx="10985500" cy="3679532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1pPr>
            <a:lvl2pPr marL="0" indent="2286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2pPr>
            <a:lvl3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3pPr>
            <a:lvl4pPr marL="0" indent="6858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4pPr>
            <a:lvl5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2500" b="1" spc="-125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206961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40413" y="5337727"/>
            <a:ext cx="10074626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876962" y="2469930"/>
            <a:ext cx="10438077" cy="1918140"/>
          </a:xfrm>
          <a:prstGeom prst="rect">
            <a:avLst/>
          </a:prstGeom>
        </p:spPr>
        <p:txBody>
          <a:bodyPr anchor="ctr"/>
          <a:lstStyle>
            <a:lvl1pPr marL="319462" indent="-2349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319462" indent="-63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319462" indent="2222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319462" indent="4508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319462" indent="679450">
              <a:spcBef>
                <a:spcPts val="0"/>
              </a:spcBef>
              <a:buSzTx/>
              <a:buNone/>
              <a:defRPr sz="4250" spc="-85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31194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>
            <a:spLocks noGrp="1"/>
          </p:cNvSpPr>
          <p:nvPr>
            <p:ph type="pic" sz="quarter" idx="21"/>
          </p:nvPr>
        </p:nvSpPr>
        <p:spPr>
          <a:xfrm>
            <a:off x="7715250" y="3542705"/>
            <a:ext cx="4064000" cy="2705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824910546_2681x1332.jpg"/>
          <p:cNvSpPr>
            <a:spLocks noGrp="1"/>
          </p:cNvSpPr>
          <p:nvPr>
            <p:ph type="pic" idx="22"/>
          </p:nvPr>
        </p:nvSpPr>
        <p:spPr>
          <a:xfrm>
            <a:off x="-1466850" y="635000"/>
            <a:ext cx="11349567" cy="5638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575395635_960x639.jpg"/>
          <p:cNvSpPr>
            <a:spLocks noGrp="1"/>
          </p:cNvSpPr>
          <p:nvPr>
            <p:ph type="pic" sz="quarter" idx="23"/>
          </p:nvPr>
        </p:nvSpPr>
        <p:spPr>
          <a:xfrm>
            <a:off x="7715250" y="635000"/>
            <a:ext cx="4064000" cy="270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8669001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755650" y="-1860550"/>
            <a:ext cx="14255750" cy="95151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4007000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860946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bg>
      <p:bgPr>
        <a:solidFill>
          <a:srgbClr val="21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1" cy="763601"/>
          </a:xfrm>
          <a:prstGeom prst="rect">
            <a:avLst/>
          </a:prstGeom>
        </p:spPr>
        <p:txBody>
          <a:bodyPr lIns="243799" tIns="243799" rIns="243799" bIns="243799"/>
          <a:lstStyle>
            <a:lvl1pPr defTabSz="1219200">
              <a:lnSpc>
                <a:spcPct val="100000"/>
              </a:lnSpc>
              <a:defRPr sz="3700" b="0" spc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150" name="Body Level One…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1" cy="4555201"/>
          </a:xfrm>
          <a:prstGeom prst="rect">
            <a:avLst/>
          </a:prstGeom>
        </p:spPr>
        <p:txBody>
          <a:bodyPr lIns="243799" tIns="243799" rIns="243799" bIns="243799"/>
          <a:lstStyle>
            <a:lvl1pPr marL="514350" indent="-457200" defTabSz="12192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●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42736" indent="-544286" defTabSz="12192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○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71336" indent="-544286" defTabSz="12192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■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99936" indent="-544286" defTabSz="12192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●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28536" indent="-544286" defTabSz="1219200">
              <a:lnSpc>
                <a:spcPct val="115000"/>
              </a:lnSpc>
              <a:spcBef>
                <a:spcPts val="0"/>
              </a:spcBef>
              <a:buClr>
                <a:srgbClr val="ADADAD"/>
              </a:buClr>
              <a:buSzPts val="4800"/>
              <a:buFont typeface="Arial"/>
              <a:buChar char="○"/>
              <a:defRPr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594419" y="6262398"/>
            <a:ext cx="433792" cy="435250"/>
          </a:xfrm>
          <a:prstGeom prst="rect">
            <a:avLst/>
          </a:prstGeom>
        </p:spPr>
        <p:txBody>
          <a:bodyPr lIns="243799" tIns="243799" rIns="243799" bIns="243799" anchor="ctr">
            <a:normAutofit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41727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603250" y="476250"/>
            <a:ext cx="10985500" cy="7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3250" y="2124252"/>
            <a:ext cx="10985500" cy="4128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43656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2148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50" b="1" i="0" u="none" strike="noStrike" cap="none" spc="-85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04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609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914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1219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15240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18288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21336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24384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2743200" marR="0" indent="-304800" algn="l" defTabSz="1219169" rtl="0" latinLnBrk="0">
        <a:lnSpc>
          <a:spcPct val="90000"/>
        </a:lnSpc>
        <a:spcBef>
          <a:spcPts val="2250"/>
        </a:spcBef>
        <a:spcAft>
          <a:spcPts val="0"/>
        </a:spcAft>
        <a:buClrTx/>
        <a:buSzPct val="123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497"/>
          <p:cNvSpPr txBox="1">
            <a:spLocks noGrp="1"/>
          </p:cNvSpPr>
          <p:nvPr>
            <p:ph type="body" idx="21"/>
          </p:nvPr>
        </p:nvSpPr>
        <p:spPr>
          <a:xfrm>
            <a:off x="1246781" y="747870"/>
            <a:ext cx="854448" cy="31849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fontScale="92500" lnSpcReduction="2000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S497</a:t>
            </a:r>
          </a:p>
        </p:txBody>
      </p:sp>
      <p:sp>
        <p:nvSpPr>
          <p:cNvPr id="161" name="尊貴的主"/>
          <p:cNvSpPr txBox="1">
            <a:spLocks noGrp="1"/>
          </p:cNvSpPr>
          <p:nvPr>
            <p:ph type="ctrTitle"/>
          </p:nvPr>
        </p:nvSpPr>
        <p:spPr>
          <a:xfrm>
            <a:off x="1710850" y="1357699"/>
            <a:ext cx="8503152" cy="2413820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>
              <a:lnSpc>
                <a:spcPct val="100000"/>
              </a:lnSpc>
              <a:defRPr sz="15200" spc="-304">
                <a:solidFill>
                  <a:srgbClr val="000000"/>
                </a:solidFill>
              </a:defRPr>
            </a:lvl1pPr>
          </a:lstStyle>
          <a:p>
            <a:r>
              <a:t> 尊貴的主  </a:t>
            </a:r>
          </a:p>
        </p:txBody>
      </p:sp>
      <p:sp>
        <p:nvSpPr>
          <p:cNvPr id="162" name="Majesty"/>
          <p:cNvSpPr txBox="1"/>
          <p:nvPr/>
        </p:nvSpPr>
        <p:spPr>
          <a:xfrm>
            <a:off x="2630595" y="3490566"/>
            <a:ext cx="6663663" cy="928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>
            <a:lvl1pPr>
              <a:defRPr sz="11400" b="1" spc="-228">
                <a:solidFill>
                  <a:srgbClr val="000000"/>
                </a:solidFill>
              </a:defRPr>
            </a:lvl1pPr>
          </a:lstStyle>
          <a:p>
            <a:pPr algn="ctr" defTabSz="1219169" hangingPunct="0">
              <a:buClrTx/>
            </a:pPr>
            <a:r>
              <a:rPr sz="5700" spc="-114" dirty="0">
                <a:latin typeface="Helvetica Neue"/>
                <a:sym typeface="Helvetica Neue"/>
              </a:rPr>
              <a:t>Majesty</a:t>
            </a:r>
          </a:p>
        </p:txBody>
      </p:sp>
    </p:spTree>
    <p:extLst>
      <p:ext uri="{BB962C8B-B14F-4D97-AF65-F5344CB8AC3E}">
        <p14:creationId xmlns:p14="http://schemas.microsoft.com/office/powerpoint/2010/main" val="231514819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2955;p524"/>
          <p:cNvSpPr txBox="1"/>
          <p:nvPr/>
        </p:nvSpPr>
        <p:spPr>
          <a:xfrm>
            <a:off x="727806" y="3524948"/>
            <a:ext cx="10970401" cy="240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Majesty, worship His majesty</a:t>
            </a:r>
          </a:p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Unto Jesus be all glory </a:t>
            </a:r>
          </a:p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and honor and praise!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10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6" name="敬拜主! 敬拜尊貴救主!…"/>
          <p:cNvSpPr txBox="1"/>
          <p:nvPr/>
        </p:nvSpPr>
        <p:spPr>
          <a:xfrm>
            <a:off x="2449" y="1109689"/>
            <a:ext cx="12187102" cy="1805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4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敬拜主! 敬拜尊貴救主!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4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榮耀尊貴 與頌讚 都歸耶穌!</a:t>
            </a:r>
          </a:p>
        </p:txBody>
      </p:sp>
    </p:spTree>
    <p:extLst>
      <p:ext uri="{BB962C8B-B14F-4D97-AF65-F5344CB8AC3E}">
        <p14:creationId xmlns:p14="http://schemas.microsoft.com/office/powerpoint/2010/main" val="272956030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2955;p524"/>
          <p:cNvSpPr txBox="1"/>
          <p:nvPr/>
        </p:nvSpPr>
        <p:spPr>
          <a:xfrm>
            <a:off x="886824" y="3664587"/>
            <a:ext cx="10970401" cy="2236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Majesty, kingdom authority</a:t>
            </a:r>
          </a:p>
          <a:p>
            <a:pPr marL="0" marR="0" lvl="0" indent="0" algn="ctr" defTabSz="12192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Flow from his throne, unto His own</a:t>
            </a:r>
          </a:p>
          <a:p>
            <a:pPr marL="0" marR="0" lvl="0" indent="0" algn="ctr" defTabSz="12192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His anthem raise!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11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0" name="敬拜主! 敬拜全能的主!…"/>
          <p:cNvSpPr txBox="1"/>
          <p:nvPr/>
        </p:nvSpPr>
        <p:spPr>
          <a:xfrm>
            <a:off x="154557" y="1288885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敬拜主! 敬拜全能的主!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至高寶座 天國權柄 都屬基督!</a:t>
            </a:r>
          </a:p>
        </p:txBody>
      </p:sp>
    </p:spTree>
    <p:extLst>
      <p:ext uri="{BB962C8B-B14F-4D97-AF65-F5344CB8AC3E}">
        <p14:creationId xmlns:p14="http://schemas.microsoft.com/office/powerpoint/2010/main" val="406039976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2960;p525"/>
          <p:cNvSpPr txBox="1"/>
          <p:nvPr/>
        </p:nvSpPr>
        <p:spPr>
          <a:xfrm>
            <a:off x="330458" y="3546086"/>
            <a:ext cx="12141465" cy="166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7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So exalt, lift up on high the Name of Jesus</a:t>
            </a:r>
          </a:p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7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Magnify, come glorify Christ Jesus the King</a:t>
            </a:r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12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4" name="當歡呼, 應當高舉耶穌的聖名;…"/>
          <p:cNvSpPr txBox="1"/>
          <p:nvPr/>
        </p:nvSpPr>
        <p:spPr>
          <a:xfrm>
            <a:off x="2449" y="1125077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當歡呼, 應當高舉耶穌的聖名;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來讚美, 耶穌基督是榮耀君王!</a:t>
            </a:r>
          </a:p>
        </p:txBody>
      </p:sp>
    </p:spTree>
    <p:extLst>
      <p:ext uri="{BB962C8B-B14F-4D97-AF65-F5344CB8AC3E}">
        <p14:creationId xmlns:p14="http://schemas.microsoft.com/office/powerpoint/2010/main" val="140018781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2965;p526"/>
          <p:cNvSpPr txBox="1"/>
          <p:nvPr/>
        </p:nvSpPr>
        <p:spPr>
          <a:xfrm>
            <a:off x="1057810" y="3572887"/>
            <a:ext cx="10970401" cy="209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Majesty, worship His majesty</a:t>
            </a:r>
          </a:p>
          <a:p>
            <a:pPr marL="0" marR="0" lvl="0" indent="0" algn="ct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Jesus who died, now glorified</a:t>
            </a:r>
          </a:p>
          <a:p>
            <a:pPr marL="0" marR="0" lvl="0" indent="0" algn="ct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King of all Kings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13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8" name="敬拜主! 敬拜尊貴的主!…"/>
          <p:cNvSpPr txBox="1"/>
          <p:nvPr/>
        </p:nvSpPr>
        <p:spPr>
          <a:xfrm>
            <a:off x="2449" y="1125077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敬拜主! 敬拜尊貴的主!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祂曾捨命 今得榮耀 萬王之王!</a:t>
            </a:r>
          </a:p>
        </p:txBody>
      </p:sp>
    </p:spTree>
    <p:extLst>
      <p:ext uri="{BB962C8B-B14F-4D97-AF65-F5344CB8AC3E}">
        <p14:creationId xmlns:p14="http://schemas.microsoft.com/office/powerpoint/2010/main" val="317874307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2955;p524"/>
          <p:cNvSpPr txBox="1"/>
          <p:nvPr/>
        </p:nvSpPr>
        <p:spPr>
          <a:xfrm>
            <a:off x="727806" y="3524948"/>
            <a:ext cx="10970401" cy="240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algn="ctr" defTabSz="1219200" hangingPunct="0">
              <a:lnSpc>
                <a:spcPct val="120000"/>
              </a:lnSpc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Majesty, worship His majesty</a:t>
            </a:r>
          </a:p>
          <a:p>
            <a:pPr algn="ctr" defTabSz="1219200" hangingPunct="0">
              <a:lnSpc>
                <a:spcPct val="120000"/>
              </a:lnSpc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Unto Jesus be all glory </a:t>
            </a:r>
          </a:p>
          <a:p>
            <a:pPr algn="ctr" defTabSz="1219200" hangingPunct="0">
              <a:lnSpc>
                <a:spcPct val="120000"/>
              </a:lnSpc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and honor and praise!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>
              <a:buClrTx/>
            </a:pPr>
            <a:fld id="{86CB4B4D-7CA3-9044-876B-883B54F8677D}" type="slidenum">
              <a:rPr/>
              <a:pPr hangingPunct="0">
                <a:buClrTx/>
              </a:pPr>
              <a:t>2</a:t>
            </a:fld>
            <a:endParaRPr/>
          </a:p>
        </p:txBody>
      </p:sp>
      <p:sp>
        <p:nvSpPr>
          <p:cNvPr id="166" name="敬拜主! 敬拜尊貴救主!…"/>
          <p:cNvSpPr txBox="1"/>
          <p:nvPr/>
        </p:nvSpPr>
        <p:spPr>
          <a:xfrm>
            <a:off x="2449" y="1109689"/>
            <a:ext cx="12187102" cy="1805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450" b="1">
                <a:latin typeface="新細明體"/>
                <a:ea typeface="新細明體"/>
                <a:cs typeface="新細明體"/>
                <a:sym typeface="新細明體"/>
              </a:rPr>
              <a:t>敬拜主! 敬拜尊貴救主!</a:t>
            </a:r>
          </a:p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450" b="1">
                <a:latin typeface="新細明體"/>
                <a:ea typeface="新細明體"/>
                <a:cs typeface="新細明體"/>
                <a:sym typeface="新細明體"/>
              </a:rPr>
              <a:t>榮耀尊貴 與頌讚 都歸耶穌!</a:t>
            </a:r>
          </a:p>
        </p:txBody>
      </p:sp>
    </p:spTree>
    <p:extLst>
      <p:ext uri="{BB962C8B-B14F-4D97-AF65-F5344CB8AC3E}">
        <p14:creationId xmlns:p14="http://schemas.microsoft.com/office/powerpoint/2010/main" val="18358106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2955;p524"/>
          <p:cNvSpPr txBox="1"/>
          <p:nvPr/>
        </p:nvSpPr>
        <p:spPr>
          <a:xfrm>
            <a:off x="886824" y="3664587"/>
            <a:ext cx="10970401" cy="2236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algn="ctr" defTabSz="1219200" hangingPunct="0">
              <a:lnSpc>
                <a:spcPct val="110000"/>
              </a:lnSpc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Majesty, kingdom authority</a:t>
            </a:r>
          </a:p>
          <a:p>
            <a:pPr algn="ctr" defTabSz="1219200" hangingPunct="0">
              <a:lnSpc>
                <a:spcPct val="110000"/>
              </a:lnSpc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Flow from his throne, unto His own</a:t>
            </a:r>
          </a:p>
          <a:p>
            <a:pPr algn="ctr" defTabSz="1219200" hangingPunct="0">
              <a:lnSpc>
                <a:spcPct val="110000"/>
              </a:lnSpc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His anthem raise!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>
              <a:buClrTx/>
            </a:pPr>
            <a:fld id="{86CB4B4D-7CA3-9044-876B-883B54F8677D}" type="slidenum">
              <a:rPr/>
              <a:pPr hangingPunct="0">
                <a:buClrTx/>
              </a:pPr>
              <a:t>3</a:t>
            </a:fld>
            <a:endParaRPr/>
          </a:p>
        </p:txBody>
      </p:sp>
      <p:sp>
        <p:nvSpPr>
          <p:cNvPr id="170" name="敬拜主! 敬拜全能的主!…"/>
          <p:cNvSpPr txBox="1"/>
          <p:nvPr/>
        </p:nvSpPr>
        <p:spPr>
          <a:xfrm>
            <a:off x="154557" y="1288885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50" b="1">
                <a:latin typeface="新細明體"/>
                <a:ea typeface="新細明體"/>
                <a:cs typeface="新細明體"/>
                <a:sym typeface="新細明體"/>
              </a:rPr>
              <a:t>敬拜主! 敬拜全能的主!</a:t>
            </a:r>
          </a:p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50" b="1">
                <a:latin typeface="新細明體"/>
                <a:ea typeface="新細明體"/>
                <a:cs typeface="新細明體"/>
                <a:sym typeface="新細明體"/>
              </a:rPr>
              <a:t>至高寶座 天國權柄 都屬基督!</a:t>
            </a:r>
          </a:p>
        </p:txBody>
      </p:sp>
    </p:spTree>
    <p:extLst>
      <p:ext uri="{BB962C8B-B14F-4D97-AF65-F5344CB8AC3E}">
        <p14:creationId xmlns:p14="http://schemas.microsoft.com/office/powerpoint/2010/main" val="286244720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2960;p525"/>
          <p:cNvSpPr txBox="1"/>
          <p:nvPr/>
        </p:nvSpPr>
        <p:spPr>
          <a:xfrm>
            <a:off x="330458" y="3546086"/>
            <a:ext cx="12141465" cy="166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algn="ctr" defTabSz="1219200" hangingPunct="0">
              <a:lnSpc>
                <a:spcPct val="120000"/>
              </a:lnSpc>
              <a:buClrTx/>
              <a:defRPr sz="67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So exalt, lift up on high the Name of Jesus</a:t>
            </a:r>
          </a:p>
          <a:p>
            <a:pPr algn="ctr" defTabSz="1219200" hangingPunct="0">
              <a:lnSpc>
                <a:spcPct val="120000"/>
              </a:lnSpc>
              <a:buClrTx/>
              <a:defRPr sz="67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Magnify, come glorify Christ Jesus the King</a:t>
            </a:r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>
              <a:buClrTx/>
            </a:pPr>
            <a:fld id="{86CB4B4D-7CA3-9044-876B-883B54F8677D}" type="slidenum">
              <a:rPr/>
              <a:pPr hangingPunct="0">
                <a:buClrTx/>
              </a:pPr>
              <a:t>4</a:t>
            </a:fld>
            <a:endParaRPr/>
          </a:p>
        </p:txBody>
      </p:sp>
      <p:sp>
        <p:nvSpPr>
          <p:cNvPr id="174" name="當歡呼, 應當高舉耶穌的聖名;…"/>
          <p:cNvSpPr txBox="1"/>
          <p:nvPr/>
        </p:nvSpPr>
        <p:spPr>
          <a:xfrm>
            <a:off x="2449" y="1125077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50" b="1">
                <a:latin typeface="新細明體"/>
                <a:ea typeface="新細明體"/>
                <a:cs typeface="新細明體"/>
                <a:sym typeface="新細明體"/>
              </a:rPr>
              <a:t>當歡呼, 應當高舉耶穌的聖名;</a:t>
            </a:r>
          </a:p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50" b="1">
                <a:latin typeface="新細明體"/>
                <a:ea typeface="新細明體"/>
                <a:cs typeface="新細明體"/>
                <a:sym typeface="新細明體"/>
              </a:rPr>
              <a:t>來讚美, 耶穌基督是榮耀君王!</a:t>
            </a:r>
          </a:p>
        </p:txBody>
      </p:sp>
    </p:spTree>
    <p:extLst>
      <p:ext uri="{BB962C8B-B14F-4D97-AF65-F5344CB8AC3E}">
        <p14:creationId xmlns:p14="http://schemas.microsoft.com/office/powerpoint/2010/main" val="21732385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2965;p526"/>
          <p:cNvSpPr txBox="1"/>
          <p:nvPr/>
        </p:nvSpPr>
        <p:spPr>
          <a:xfrm>
            <a:off x="1057810" y="3572887"/>
            <a:ext cx="10970401" cy="209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algn="ctr" defTabSz="1219200" hangingPunct="0"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Majesty, worship His majesty</a:t>
            </a:r>
          </a:p>
          <a:p>
            <a:pPr algn="ctr" defTabSz="1219200" hangingPunct="0"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Jesus who died, now glorified</a:t>
            </a:r>
          </a:p>
          <a:p>
            <a:pPr algn="ctr" defTabSz="1219200" hangingPunct="0">
              <a:buClrTx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4000" b="1" dirty="0">
                <a:latin typeface="Roboto"/>
                <a:ea typeface="Roboto"/>
                <a:sym typeface="Roboto"/>
              </a:rPr>
              <a:t>King of all Kings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hangingPunct="0">
              <a:buClrTx/>
            </a:pPr>
            <a:fld id="{86CB4B4D-7CA3-9044-876B-883B54F8677D}" type="slidenum">
              <a:rPr/>
              <a:pPr hangingPunct="0">
                <a:buClrTx/>
              </a:pPr>
              <a:t>5</a:t>
            </a:fld>
            <a:endParaRPr/>
          </a:p>
        </p:txBody>
      </p:sp>
      <p:sp>
        <p:nvSpPr>
          <p:cNvPr id="178" name="敬拜主! 敬拜尊貴的主!…"/>
          <p:cNvSpPr txBox="1"/>
          <p:nvPr/>
        </p:nvSpPr>
        <p:spPr>
          <a:xfrm>
            <a:off x="2449" y="1125077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50" b="1">
                <a:latin typeface="新細明體"/>
                <a:ea typeface="新細明體"/>
                <a:cs typeface="新細明體"/>
                <a:sym typeface="新細明體"/>
              </a:rPr>
              <a:t>敬拜主! 敬拜尊貴的主!</a:t>
            </a:r>
          </a:p>
          <a:p>
            <a:pPr marL="171450" indent="-171450" algn="ctr" defTabSz="457200" hangingPunct="0">
              <a:spcBef>
                <a:spcPts val="600"/>
              </a:spcBef>
              <a:buClr>
                <a:srgbClr val="CCFFCC"/>
              </a:buClr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350" b="1">
                <a:latin typeface="新細明體"/>
                <a:ea typeface="新細明體"/>
                <a:cs typeface="新細明體"/>
                <a:sym typeface="新細明體"/>
              </a:rPr>
              <a:t>祂曾捨命 今得榮耀 萬王之王!</a:t>
            </a:r>
          </a:p>
        </p:txBody>
      </p:sp>
    </p:spTree>
    <p:extLst>
      <p:ext uri="{BB962C8B-B14F-4D97-AF65-F5344CB8AC3E}">
        <p14:creationId xmlns:p14="http://schemas.microsoft.com/office/powerpoint/2010/main" val="6643768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2955;p524"/>
          <p:cNvSpPr txBox="1"/>
          <p:nvPr/>
        </p:nvSpPr>
        <p:spPr>
          <a:xfrm>
            <a:off x="727806" y="3524948"/>
            <a:ext cx="10970401" cy="2405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Majesty, worship His majesty</a:t>
            </a:r>
          </a:p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Unto Jesus be all glory </a:t>
            </a:r>
          </a:p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and honor and praise!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6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6" name="敬拜主! 敬拜尊貴救主!…"/>
          <p:cNvSpPr txBox="1"/>
          <p:nvPr/>
        </p:nvSpPr>
        <p:spPr>
          <a:xfrm>
            <a:off x="2449" y="1109689"/>
            <a:ext cx="12187102" cy="1805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4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敬拜主! 敬拜尊貴救主!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9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4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榮耀尊貴 與頌讚 都歸耶穌!</a:t>
            </a:r>
          </a:p>
        </p:txBody>
      </p:sp>
    </p:spTree>
    <p:extLst>
      <p:ext uri="{BB962C8B-B14F-4D97-AF65-F5344CB8AC3E}">
        <p14:creationId xmlns:p14="http://schemas.microsoft.com/office/powerpoint/2010/main" val="28973783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2955;p524"/>
          <p:cNvSpPr txBox="1"/>
          <p:nvPr/>
        </p:nvSpPr>
        <p:spPr>
          <a:xfrm>
            <a:off x="886824" y="3664587"/>
            <a:ext cx="10970401" cy="2236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Majesty, kingdom authority</a:t>
            </a:r>
          </a:p>
          <a:p>
            <a:pPr marL="0" marR="0" lvl="0" indent="0" algn="ctr" defTabSz="12192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Flow from his throne, unto His own</a:t>
            </a:r>
          </a:p>
          <a:p>
            <a:pPr marL="0" marR="0" lvl="0" indent="0" algn="ctr" defTabSz="1219200" rtl="0" eaLnBrk="1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His anthem raise!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7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0" name="敬拜主! 敬拜全能的主!…"/>
          <p:cNvSpPr txBox="1"/>
          <p:nvPr/>
        </p:nvSpPr>
        <p:spPr>
          <a:xfrm>
            <a:off x="154557" y="1288885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敬拜主! 敬拜全能的主!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至高寶座 天國權柄 都屬基督!</a:t>
            </a:r>
          </a:p>
        </p:txBody>
      </p:sp>
    </p:spTree>
    <p:extLst>
      <p:ext uri="{BB962C8B-B14F-4D97-AF65-F5344CB8AC3E}">
        <p14:creationId xmlns:p14="http://schemas.microsoft.com/office/powerpoint/2010/main" val="156143580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2960;p525"/>
          <p:cNvSpPr txBox="1"/>
          <p:nvPr/>
        </p:nvSpPr>
        <p:spPr>
          <a:xfrm>
            <a:off x="330458" y="3546086"/>
            <a:ext cx="12141465" cy="1667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7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So exalt, lift up on high the Name of Jesus</a:t>
            </a:r>
          </a:p>
          <a:p>
            <a:pPr marL="0" marR="0" lvl="0" indent="0" algn="ctr" defTabSz="1219200" rtl="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7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Magnify, come glorify Christ Jesus the King</a:t>
            </a:r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8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4" name="當歡呼, 應當高舉耶穌的聖名;…"/>
          <p:cNvSpPr txBox="1"/>
          <p:nvPr/>
        </p:nvSpPr>
        <p:spPr>
          <a:xfrm>
            <a:off x="2449" y="1125077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當歡呼, 應當高舉耶穌的聖名;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來讚美, 耶穌基督是榮耀君王!</a:t>
            </a:r>
          </a:p>
        </p:txBody>
      </p:sp>
    </p:spTree>
    <p:extLst>
      <p:ext uri="{BB962C8B-B14F-4D97-AF65-F5344CB8AC3E}">
        <p14:creationId xmlns:p14="http://schemas.microsoft.com/office/powerpoint/2010/main" val="364517460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2965;p526"/>
          <p:cNvSpPr txBox="1"/>
          <p:nvPr/>
        </p:nvSpPr>
        <p:spPr>
          <a:xfrm>
            <a:off x="1057810" y="3572887"/>
            <a:ext cx="10970401" cy="209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21900" tIns="121900" rIns="121900" bIns="121900">
            <a:spAutoFit/>
          </a:bodyPr>
          <a:lstStyle/>
          <a:p>
            <a:pPr marL="0" marR="0" lvl="0" indent="0" algn="ct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Majesty, worship His majesty</a:t>
            </a:r>
          </a:p>
          <a:p>
            <a:pPr marL="0" marR="0" lvl="0" indent="0" algn="ct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Jesus who died, now glorified</a:t>
            </a:r>
          </a:p>
          <a:p>
            <a:pPr marL="0" marR="0" lvl="0" indent="0" algn="ct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6800" b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kumimoji="0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"/>
                <a:ea typeface="Roboto"/>
                <a:sym typeface="Roboto"/>
              </a:rPr>
              <a:t>King of all Kings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1686240" y="6262398"/>
            <a:ext cx="341971" cy="435250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1900" tIns="121900" rIns="121900" bIns="121900" anchor="ctr">
            <a:normAutofit lnSpcReduction="10000"/>
          </a:bodyPr>
          <a:lstStyle>
            <a:lvl1pPr algn="r" defTabSz="1219200">
              <a:defRPr sz="1300">
                <a:solidFill>
                  <a:srgbClr val="ADADA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r" defTabSz="1219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fld id="{86CB4B4D-7CA3-9044-876B-883B54F8677D}" type="slidenum">
              <a:rPr kumimoji="0" sz="1300" b="0" i="0" u="none" strike="noStrike" kern="0" cap="none" spc="0" normalizeH="0" baseline="0" noProof="0">
                <a:ln>
                  <a:noFill/>
                </a:ln>
                <a:solidFill>
                  <a:srgbClr val="ADADA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1219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t>9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ADADAD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8" name="敬拜主! 敬拜尊貴的主!…"/>
          <p:cNvSpPr txBox="1"/>
          <p:nvPr/>
        </p:nvSpPr>
        <p:spPr>
          <a:xfrm>
            <a:off x="2449" y="1125077"/>
            <a:ext cx="12187102" cy="1774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5400" tIns="25400" rIns="25400" bIns="25400" anchor="ctr">
            <a:spAutoFit/>
          </a:bodyPr>
          <a:lstStyle/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敬拜主! 敬拜尊貴的主!</a:t>
            </a:r>
          </a:p>
          <a:p>
            <a:pPr marL="171450" marR="0" lvl="0" indent="-171450" algn="ctr" defTabSz="4572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FFCC"/>
              </a:buClr>
              <a:buSzTx/>
              <a:buFont typeface="Arial"/>
              <a:buNone/>
              <a:tabLst/>
              <a:defRPr sz="107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kumimoji="0" sz="53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新細明體"/>
                <a:ea typeface="新細明體"/>
                <a:cs typeface="新細明體"/>
                <a:sym typeface="新細明體"/>
              </a:rPr>
              <a:t>祂曾捨命 今得榮耀 萬王之王!</a:t>
            </a:r>
          </a:p>
        </p:txBody>
      </p:sp>
    </p:spTree>
    <p:extLst>
      <p:ext uri="{BB962C8B-B14F-4D97-AF65-F5344CB8AC3E}">
        <p14:creationId xmlns:p14="http://schemas.microsoft.com/office/powerpoint/2010/main" val="17653937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307</Words>
  <Application>Microsoft Office PowerPoint</Application>
  <PresentationFormat>Custom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自訂設計</vt:lpstr>
      <vt:lpstr>20_BasicBlack</vt:lpstr>
      <vt:lpstr> 尊貴的主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451</cp:revision>
  <dcterms:created xsi:type="dcterms:W3CDTF">1999-09-19T02:56:02Z</dcterms:created>
  <dcterms:modified xsi:type="dcterms:W3CDTF">2025-03-09T22:06:30Z</dcterms:modified>
</cp:coreProperties>
</file>