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858000" cy="9774238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9374188"/>
            <a:ext cx="3873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5960A4E6-3E7A-45FD-BC0E-942AF7B42F68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notes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0" y="3530600"/>
            <a:ext cx="9131300" cy="3314700"/>
            <a:chOff x="0" y="2224"/>
            <a:chExt cx="5752" cy="208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1" name="Group 30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3" name="Freeform 3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69804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PMingLiU" pitchFamily="18" charset="-120"/>
                  </a:endParaRPr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PMingLiU" pitchFamily="18" charset="-120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ea typeface="PMingLiU" pitchFamily="18" charset="-120"/>
                  </a:endParaRPr>
                </a:p>
              </p:txBody>
            </p:sp>
            <p:sp>
              <p:nvSpPr>
                <p:cNvPr id="5" name="Freeform 7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9804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3" name="Group 29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6" name="Oval 9"/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40000"/>
                        <a:invGamma/>
                      </a:srgbClr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35" name="Group 28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1034" name="Freeform 10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3"/>
                      </a:cxn>
                      <a:cxn ang="0">
                        <a:pos x="0" y="13"/>
                      </a:cxn>
                      <a:cxn ang="0">
                        <a:pos x="0" y="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" name="Freeform 11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0"/>
                      </a:cxn>
                      <a:cxn ang="0">
                        <a:pos x="7" y="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/>
                    <a:ahLst/>
                    <a:cxnLst>
                      <a:cxn ang="0">
                        <a:pos x="50" y="0"/>
                      </a:cxn>
                      <a:cxn ang="0">
                        <a:pos x="31" y="0"/>
                      </a:cxn>
                      <a:cxn ang="0">
                        <a:pos x="20" y="13"/>
                      </a:cxn>
                      <a:cxn ang="0">
                        <a:pos x="13" y="13"/>
                      </a:cxn>
                      <a:cxn ang="0">
                        <a:pos x="7" y="19"/>
                      </a:cxn>
                      <a:cxn ang="0">
                        <a:pos x="0" y="19"/>
                      </a:cxn>
                      <a:cxn ang="0">
                        <a:pos x="0" y="35"/>
                      </a:cxn>
                      <a:cxn ang="0">
                        <a:pos x="12" y="47"/>
                      </a:cxn>
                      <a:cxn ang="0">
                        <a:pos x="41" y="47"/>
                      </a:cxn>
                      <a:cxn ang="0">
                        <a:pos x="50" y="35"/>
                      </a:cxn>
                      <a:cxn ang="0">
                        <a:pos x="50" y="0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/>
                    <a:ahLst/>
                    <a:cxnLst>
                      <a:cxn ang="0">
                        <a:pos x="107" y="0"/>
                      </a:cxn>
                      <a:cxn ang="0">
                        <a:pos x="99" y="16"/>
                      </a:cxn>
                      <a:cxn ang="0">
                        <a:pos x="64" y="47"/>
                      </a:cxn>
                      <a:cxn ang="0">
                        <a:pos x="56" y="75"/>
                      </a:cxn>
                      <a:cxn ang="0">
                        <a:pos x="30" y="95"/>
                      </a:cxn>
                      <a:cxn ang="0">
                        <a:pos x="12" y="135"/>
                      </a:cxn>
                      <a:cxn ang="0">
                        <a:pos x="12" y="159"/>
                      </a:cxn>
                      <a:cxn ang="0">
                        <a:pos x="0" y="201"/>
                      </a:cxn>
                      <a:cxn ang="0">
                        <a:pos x="16" y="219"/>
                      </a:cxn>
                      <a:cxn ang="0">
                        <a:pos x="56" y="272"/>
                      </a:cxn>
                      <a:cxn ang="0">
                        <a:pos x="68" y="265"/>
                      </a:cxn>
                      <a:cxn ang="0">
                        <a:pos x="139" y="265"/>
                      </a:cxn>
                      <a:cxn ang="0">
                        <a:pos x="172" y="278"/>
                      </a:cxn>
                      <a:cxn ang="0">
                        <a:pos x="169" y="319"/>
                      </a:cxn>
                      <a:cxn ang="0">
                        <a:pos x="193" y="374"/>
                      </a:cxn>
                      <a:cxn ang="0">
                        <a:pos x="191" y="389"/>
                      </a:cxn>
                      <a:cxn ang="0">
                        <a:pos x="201" y="406"/>
                      </a:cxn>
                      <a:cxn ang="0">
                        <a:pos x="186" y="445"/>
                      </a:cxn>
                      <a:cxn ang="0">
                        <a:pos x="204" y="494"/>
                      </a:cxn>
                      <a:cxn ang="0">
                        <a:pos x="214" y="532"/>
                      </a:cxn>
                      <a:cxn ang="0">
                        <a:pos x="226" y="556"/>
                      </a:cxn>
                      <a:cxn ang="0">
                        <a:pos x="239" y="586"/>
                      </a:cxn>
                      <a:cxn ang="0">
                        <a:pos x="263" y="582"/>
                      </a:cxn>
                      <a:cxn ang="0">
                        <a:pos x="302" y="560"/>
                      </a:cxn>
                      <a:cxn ang="0">
                        <a:pos x="320" y="533"/>
                      </a:cxn>
                      <a:cxn ang="0">
                        <a:pos x="319" y="515"/>
                      </a:cxn>
                      <a:cxn ang="0">
                        <a:pos x="342" y="500"/>
                      </a:cxn>
                      <a:cxn ang="0">
                        <a:pos x="338" y="474"/>
                      </a:cxn>
                      <a:cxn ang="0">
                        <a:pos x="373" y="432"/>
                      </a:cxn>
                      <a:cxn ang="0">
                        <a:pos x="378" y="398"/>
                      </a:cxn>
                      <a:cxn ang="0">
                        <a:pos x="369" y="386"/>
                      </a:cxn>
                      <a:cxn ang="0">
                        <a:pos x="373" y="372"/>
                      </a:cxn>
                      <a:cxn ang="0">
                        <a:pos x="365" y="360"/>
                      </a:cxn>
                      <a:cxn ang="0">
                        <a:pos x="391" y="327"/>
                      </a:cxn>
                      <a:cxn ang="0">
                        <a:pos x="391" y="310"/>
                      </a:cxn>
                      <a:cxn ang="0">
                        <a:pos x="427" y="282"/>
                      </a:cxn>
                      <a:cxn ang="0">
                        <a:pos x="450" y="207"/>
                      </a:cxn>
                      <a:cxn ang="0">
                        <a:pos x="417" y="226"/>
                      </a:cxn>
                      <a:cxn ang="0">
                        <a:pos x="388" y="218"/>
                      </a:cxn>
                      <a:cxn ang="0">
                        <a:pos x="392" y="200"/>
                      </a:cxn>
                      <a:cxn ang="0">
                        <a:pos x="363" y="180"/>
                      </a:cxn>
                      <a:cxn ang="0">
                        <a:pos x="349" y="132"/>
                      </a:cxn>
                      <a:cxn ang="0">
                        <a:pos x="321" y="93"/>
                      </a:cxn>
                      <a:cxn ang="0">
                        <a:pos x="321" y="66"/>
                      </a:cxn>
                      <a:cxn ang="0">
                        <a:pos x="306" y="65"/>
                      </a:cxn>
                      <a:cxn ang="0">
                        <a:pos x="296" y="69"/>
                      </a:cxn>
                      <a:cxn ang="0">
                        <a:pos x="254" y="54"/>
                      </a:cxn>
                      <a:cxn ang="0">
                        <a:pos x="243" y="65"/>
                      </a:cxn>
                      <a:cxn ang="0">
                        <a:pos x="234" y="78"/>
                      </a:cxn>
                      <a:cxn ang="0">
                        <a:pos x="211" y="53"/>
                      </a:cxn>
                      <a:cxn ang="0">
                        <a:pos x="189" y="47"/>
                      </a:cxn>
                      <a:cxn ang="0">
                        <a:pos x="187" y="15"/>
                      </a:cxn>
                      <a:cxn ang="0">
                        <a:pos x="155" y="20"/>
                      </a:cxn>
                      <a:cxn ang="0">
                        <a:pos x="135" y="13"/>
                      </a:cxn>
                      <a:cxn ang="0">
                        <a:pos x="107" y="0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9" y="8"/>
                      </a:cxn>
                      <a:cxn ang="0">
                        <a:pos x="7" y="14"/>
                      </a:cxn>
                      <a:cxn ang="0">
                        <a:pos x="7" y="19"/>
                      </a:cxn>
                      <a:cxn ang="0">
                        <a:pos x="16" y="23"/>
                      </a:cxn>
                      <a:cxn ang="0">
                        <a:pos x="16" y="27"/>
                      </a:cxn>
                      <a:cxn ang="0">
                        <a:pos x="9" y="23"/>
                      </a:cxn>
                      <a:cxn ang="0">
                        <a:pos x="3" y="27"/>
                      </a:cxn>
                      <a:cxn ang="0">
                        <a:pos x="0" y="23"/>
                      </a:cxn>
                      <a:cxn ang="0">
                        <a:pos x="3" y="19"/>
                      </a:cxn>
                      <a:cxn ang="0">
                        <a:pos x="0" y="14"/>
                      </a:cxn>
                      <a:cxn ang="0">
                        <a:pos x="3" y="4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48"/>
                      </a:cxn>
                      <a:cxn ang="0">
                        <a:pos x="52" y="0"/>
                      </a:cxn>
                      <a:cxn ang="0">
                        <a:pos x="67" y="28"/>
                      </a:cxn>
                      <a:cxn ang="0">
                        <a:pos x="55" y="96"/>
                      </a:cxn>
                      <a:cxn ang="0">
                        <a:pos x="5" y="80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6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0" y="0"/>
                      </a:cxn>
                      <a:cxn ang="0">
                        <a:pos x="39" y="9"/>
                      </a:cxn>
                      <a:cxn ang="0">
                        <a:pos x="95" y="32"/>
                      </a:cxn>
                      <a:cxn ang="0">
                        <a:pos x="95" y="49"/>
                      </a:cxn>
                      <a:cxn ang="0">
                        <a:pos x="116" y="93"/>
                      </a:cxn>
                      <a:cxn ang="0">
                        <a:pos x="73" y="51"/>
                      </a:cxn>
                      <a:cxn ang="0">
                        <a:pos x="44" y="54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7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78" y="30"/>
                      </a:cxn>
                      <a:cxn ang="0">
                        <a:pos x="16" y="100"/>
                      </a:cxn>
                      <a:cxn ang="0">
                        <a:pos x="0" y="84"/>
                      </a:cxn>
                      <a:cxn ang="0">
                        <a:pos x="45" y="39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/>
                    <a:ahLst/>
                    <a:cxnLst>
                      <a:cxn ang="0">
                        <a:pos x="38" y="51"/>
                      </a:cxn>
                      <a:cxn ang="0">
                        <a:pos x="28" y="43"/>
                      </a:cxn>
                      <a:cxn ang="0">
                        <a:pos x="28" y="14"/>
                      </a:cxn>
                      <a:cxn ang="0">
                        <a:pos x="33" y="8"/>
                      </a:cxn>
                      <a:cxn ang="0">
                        <a:pos x="24" y="8"/>
                      </a:cxn>
                      <a:cxn ang="0">
                        <a:pos x="29" y="0"/>
                      </a:cxn>
                      <a:cxn ang="0">
                        <a:pos x="22" y="0"/>
                      </a:cxn>
                      <a:cxn ang="0">
                        <a:pos x="14" y="9"/>
                      </a:cxn>
                      <a:cxn ang="0">
                        <a:pos x="14" y="27"/>
                      </a:cxn>
                      <a:cxn ang="0">
                        <a:pos x="18" y="31"/>
                      </a:cxn>
                      <a:cxn ang="0">
                        <a:pos x="18" y="39"/>
                      </a:cxn>
                      <a:cxn ang="0">
                        <a:pos x="16" y="39"/>
                      </a:cxn>
                      <a:cxn ang="0">
                        <a:pos x="9" y="46"/>
                      </a:cxn>
                      <a:cxn ang="0">
                        <a:pos x="9" y="53"/>
                      </a:cxn>
                      <a:cxn ang="0">
                        <a:pos x="0" y="65"/>
                      </a:cxn>
                      <a:cxn ang="0">
                        <a:pos x="29" y="65"/>
                      </a:cxn>
                      <a:cxn ang="0">
                        <a:pos x="38" y="51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/>
                    <a:ahLst/>
                    <a:cxnLst>
                      <a:cxn ang="0">
                        <a:pos x="17" y="8"/>
                      </a:cxn>
                      <a:cxn ang="0">
                        <a:pos x="20" y="8"/>
                      </a:cxn>
                      <a:cxn ang="0">
                        <a:pos x="20" y="0"/>
                      </a:cxn>
                      <a:cxn ang="0">
                        <a:pos x="13" y="0"/>
                      </a:cxn>
                      <a:cxn ang="0">
                        <a:pos x="0" y="15"/>
                      </a:cxn>
                      <a:cxn ang="0">
                        <a:pos x="0" y="23"/>
                      </a:cxn>
                      <a:cxn ang="0">
                        <a:pos x="12" y="23"/>
                      </a:cxn>
                      <a:cxn ang="0">
                        <a:pos x="17" y="17"/>
                      </a:cxn>
                      <a:cxn ang="0">
                        <a:pos x="17" y="8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/>
                    <a:ahLst/>
                    <a:cxnLst>
                      <a:cxn ang="0">
                        <a:pos x="168" y="15"/>
                      </a:cxn>
                      <a:cxn ang="0">
                        <a:pos x="201" y="20"/>
                      </a:cxn>
                      <a:cxn ang="0">
                        <a:pos x="181" y="28"/>
                      </a:cxn>
                      <a:cxn ang="0">
                        <a:pos x="172" y="41"/>
                      </a:cxn>
                      <a:cxn ang="0">
                        <a:pos x="160" y="70"/>
                      </a:cxn>
                      <a:cxn ang="0">
                        <a:pos x="140" y="72"/>
                      </a:cxn>
                      <a:cxn ang="0">
                        <a:pos x="123" y="69"/>
                      </a:cxn>
                      <a:cxn ang="0">
                        <a:pos x="131" y="55"/>
                      </a:cxn>
                      <a:cxn ang="0">
                        <a:pos x="124" y="37"/>
                      </a:cxn>
                      <a:cxn ang="0">
                        <a:pos x="114" y="69"/>
                      </a:cxn>
                      <a:cxn ang="0">
                        <a:pos x="87" y="84"/>
                      </a:cxn>
                      <a:cxn ang="0">
                        <a:pos x="73" y="94"/>
                      </a:cxn>
                      <a:cxn ang="0">
                        <a:pos x="53" y="108"/>
                      </a:cxn>
                      <a:cxn ang="0">
                        <a:pos x="43" y="143"/>
                      </a:cxn>
                      <a:cxn ang="0">
                        <a:pos x="8" y="130"/>
                      </a:cxn>
                      <a:cxn ang="0">
                        <a:pos x="0" y="156"/>
                      </a:cxn>
                      <a:cxn ang="0">
                        <a:pos x="15" y="194"/>
                      </a:cxn>
                      <a:cxn ang="0">
                        <a:pos x="71" y="153"/>
                      </a:cxn>
                      <a:cxn ang="0">
                        <a:pos x="105" y="145"/>
                      </a:cxn>
                      <a:cxn ang="0">
                        <a:pos x="111" y="161"/>
                      </a:cxn>
                      <a:cxn ang="0">
                        <a:pos x="139" y="201"/>
                      </a:cxn>
                      <a:cxn ang="0">
                        <a:pos x="142" y="189"/>
                      </a:cxn>
                      <a:cxn ang="0">
                        <a:pos x="150" y="189"/>
                      </a:cxn>
                      <a:cxn ang="0">
                        <a:pos x="123" y="152"/>
                      </a:cxn>
                      <a:cxn ang="0">
                        <a:pos x="131" y="139"/>
                      </a:cxn>
                      <a:cxn ang="0">
                        <a:pos x="160" y="178"/>
                      </a:cxn>
                      <a:cxn ang="0">
                        <a:pos x="172" y="202"/>
                      </a:cxn>
                      <a:cxn ang="0">
                        <a:pos x="178" y="215"/>
                      </a:cxn>
                      <a:cxn ang="0">
                        <a:pos x="183" y="191"/>
                      </a:cxn>
                      <a:cxn ang="0">
                        <a:pos x="202" y="182"/>
                      </a:cxn>
                      <a:cxn ang="0">
                        <a:pos x="214" y="177"/>
                      </a:cxn>
                      <a:cxn ang="0">
                        <a:pos x="210" y="158"/>
                      </a:cxn>
                      <a:cxn ang="0">
                        <a:pos x="219" y="126"/>
                      </a:cxn>
                      <a:cxn ang="0">
                        <a:pos x="232" y="130"/>
                      </a:cxn>
                      <a:cxn ang="0">
                        <a:pos x="236" y="145"/>
                      </a:cxn>
                      <a:cxn ang="0">
                        <a:pos x="247" y="137"/>
                      </a:cxn>
                      <a:cxn ang="0">
                        <a:pos x="244" y="134"/>
                      </a:cxn>
                      <a:cxn ang="0">
                        <a:pos x="252" y="114"/>
                      </a:cxn>
                      <a:cxn ang="0">
                        <a:pos x="255" y="137"/>
                      </a:cxn>
                      <a:cxn ang="0">
                        <a:pos x="168" y="0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/>
                    <a:ahLst/>
                    <a:cxnLst>
                      <a:cxn ang="0">
                        <a:pos x="32" y="202"/>
                      </a:cxn>
                      <a:cxn ang="0">
                        <a:pos x="99" y="134"/>
                      </a:cxn>
                      <a:cxn ang="0">
                        <a:pos x="142" y="181"/>
                      </a:cxn>
                      <a:cxn ang="0">
                        <a:pos x="118" y="179"/>
                      </a:cxn>
                      <a:cxn ang="0">
                        <a:pos x="216" y="172"/>
                      </a:cxn>
                      <a:cxn ang="0">
                        <a:pos x="240" y="110"/>
                      </a:cxn>
                      <a:cxn ang="0">
                        <a:pos x="241" y="124"/>
                      </a:cxn>
                      <a:cxn ang="0">
                        <a:pos x="223" y="172"/>
                      </a:cxn>
                      <a:cxn ang="0">
                        <a:pos x="301" y="133"/>
                      </a:cxn>
                      <a:cxn ang="0">
                        <a:pos x="460" y="23"/>
                      </a:cxn>
                      <a:cxn ang="0">
                        <a:pos x="574" y="29"/>
                      </a:cxn>
                      <a:cxn ang="0">
                        <a:pos x="701" y="15"/>
                      </a:cxn>
                      <a:cxn ang="0">
                        <a:pos x="840" y="71"/>
                      </a:cxn>
                      <a:cxn ang="0">
                        <a:pos x="1001" y="91"/>
                      </a:cxn>
                      <a:cxn ang="0">
                        <a:pos x="1080" y="156"/>
                      </a:cxn>
                      <a:cxn ang="0">
                        <a:pos x="1019" y="206"/>
                      </a:cxn>
                      <a:cxn ang="0">
                        <a:pos x="985" y="270"/>
                      </a:cxn>
                      <a:cxn ang="0">
                        <a:pos x="945" y="273"/>
                      </a:cxn>
                      <a:cxn ang="0">
                        <a:pos x="958" y="184"/>
                      </a:cxn>
                      <a:cxn ang="0">
                        <a:pos x="906" y="232"/>
                      </a:cxn>
                      <a:cxn ang="0">
                        <a:pos x="868" y="273"/>
                      </a:cxn>
                      <a:cxn ang="0">
                        <a:pos x="881" y="318"/>
                      </a:cxn>
                      <a:cxn ang="0">
                        <a:pos x="837" y="385"/>
                      </a:cxn>
                      <a:cxn ang="0">
                        <a:pos x="844" y="439"/>
                      </a:cxn>
                      <a:cxn ang="0">
                        <a:pos x="839" y="413"/>
                      </a:cxn>
                      <a:cxn ang="0">
                        <a:pos x="797" y="416"/>
                      </a:cxn>
                      <a:cxn ang="0">
                        <a:pos x="828" y="496"/>
                      </a:cxn>
                      <a:cxn ang="0">
                        <a:pos x="751" y="589"/>
                      </a:cxn>
                      <a:cxn ang="0">
                        <a:pos x="730" y="615"/>
                      </a:cxn>
                      <a:cxn ang="0">
                        <a:pos x="703" y="706"/>
                      </a:cxn>
                      <a:cxn ang="0">
                        <a:pos x="665" y="708"/>
                      </a:cxn>
                      <a:cxn ang="0">
                        <a:pos x="711" y="768"/>
                      </a:cxn>
                      <a:cxn ang="0">
                        <a:pos x="634" y="626"/>
                      </a:cxn>
                      <a:cxn ang="0">
                        <a:pos x="545" y="596"/>
                      </a:cxn>
                      <a:cxn ang="0">
                        <a:pos x="503" y="689"/>
                      </a:cxn>
                      <a:cxn ang="0">
                        <a:pos x="471" y="738"/>
                      </a:cxn>
                      <a:cxn ang="0">
                        <a:pos x="416" y="592"/>
                      </a:cxn>
                      <a:cxn ang="0">
                        <a:pos x="373" y="607"/>
                      </a:cxn>
                      <a:cxn ang="0">
                        <a:pos x="336" y="545"/>
                      </a:cxn>
                      <a:cxn ang="0">
                        <a:pos x="223" y="510"/>
                      </a:cxn>
                      <a:cxn ang="0">
                        <a:pos x="263" y="577"/>
                      </a:cxn>
                      <a:cxn ang="0">
                        <a:pos x="234" y="620"/>
                      </a:cxn>
                      <a:cxn ang="0">
                        <a:pos x="190" y="605"/>
                      </a:cxn>
                      <a:cxn ang="0">
                        <a:pos x="119" y="495"/>
                      </a:cxn>
                      <a:cxn ang="0">
                        <a:pos x="149" y="432"/>
                      </a:cxn>
                      <a:cxn ang="0">
                        <a:pos x="166" y="385"/>
                      </a:cxn>
                      <a:cxn ang="0">
                        <a:pos x="149" y="226"/>
                      </a:cxn>
                      <a:cxn ang="0">
                        <a:pos x="86" y="193"/>
                      </a:cxn>
                      <a:cxn ang="0">
                        <a:pos x="55" y="210"/>
                      </a:cxn>
                      <a:cxn ang="0">
                        <a:pos x="0" y="226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22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/>
                    <a:ahLst/>
                    <a:cxnLst>
                      <a:cxn ang="0">
                        <a:pos x="63" y="0"/>
                      </a:cxn>
                      <a:cxn ang="0">
                        <a:pos x="63" y="20"/>
                      </a:cxn>
                      <a:cxn ang="0">
                        <a:pos x="55" y="33"/>
                      </a:cxn>
                      <a:cxn ang="0">
                        <a:pos x="57" y="54"/>
                      </a:cxn>
                      <a:cxn ang="0">
                        <a:pos x="47" y="82"/>
                      </a:cxn>
                      <a:cxn ang="0">
                        <a:pos x="31" y="108"/>
                      </a:cxn>
                      <a:cxn ang="0">
                        <a:pos x="7" y="125"/>
                      </a:cxn>
                      <a:cxn ang="0">
                        <a:pos x="0" y="154"/>
                      </a:cxn>
                      <a:cxn ang="0">
                        <a:pos x="10" y="156"/>
                      </a:cxn>
                      <a:cxn ang="0">
                        <a:pos x="10" y="129"/>
                      </a:cxn>
                      <a:cxn ang="0">
                        <a:pos x="44" y="127"/>
                      </a:cxn>
                      <a:cxn ang="0">
                        <a:pos x="69" y="109"/>
                      </a:cxn>
                      <a:cxn ang="0">
                        <a:pos x="69" y="72"/>
                      </a:cxn>
                      <a:cxn ang="0">
                        <a:pos x="77" y="58"/>
                      </a:cxn>
                      <a:cxn ang="0">
                        <a:pos x="64" y="34"/>
                      </a:cxn>
                      <a:cxn ang="0">
                        <a:pos x="82" y="27"/>
                      </a:cxn>
                      <a:cxn ang="0">
                        <a:pos x="93" y="8"/>
                      </a:cxn>
                      <a:cxn ang="0">
                        <a:pos x="69" y="11"/>
                      </a:cxn>
                      <a:cxn ang="0">
                        <a:pos x="63" y="0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23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16"/>
                      </a:cxn>
                      <a:cxn ang="0">
                        <a:pos x="6" y="35"/>
                      </a:cxn>
                      <a:cxn ang="0">
                        <a:pos x="18" y="21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24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" y="7"/>
                      </a:cxn>
                      <a:cxn ang="0">
                        <a:pos x="82" y="41"/>
                      </a:cxn>
                      <a:cxn ang="0">
                        <a:pos x="75" y="60"/>
                      </a:cxn>
                      <a:cxn ang="0">
                        <a:pos x="115" y="77"/>
                      </a:cxn>
                      <a:cxn ang="0">
                        <a:pos x="219" y="77"/>
                      </a:cxn>
                      <a:cxn ang="0">
                        <a:pos x="106" y="93"/>
                      </a:cxn>
                      <a:cxn ang="0">
                        <a:pos x="75" y="60"/>
                      </a:cxn>
                      <a:cxn ang="0">
                        <a:pos x="46" y="5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25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/>
                    <a:ahLst/>
                    <a:cxnLst>
                      <a:cxn ang="0">
                        <a:pos x="190" y="216"/>
                      </a:cxn>
                      <a:cxn ang="0">
                        <a:pos x="179" y="212"/>
                      </a:cxn>
                      <a:cxn ang="0">
                        <a:pos x="154" y="187"/>
                      </a:cxn>
                      <a:cxn ang="0">
                        <a:pos x="130" y="182"/>
                      </a:cxn>
                      <a:cxn ang="0">
                        <a:pos x="124" y="167"/>
                      </a:cxn>
                      <a:cxn ang="0">
                        <a:pos x="110" y="155"/>
                      </a:cxn>
                      <a:cxn ang="0">
                        <a:pos x="87" y="155"/>
                      </a:cxn>
                      <a:cxn ang="0">
                        <a:pos x="62" y="165"/>
                      </a:cxn>
                      <a:cxn ang="0">
                        <a:pos x="40" y="169"/>
                      </a:cxn>
                      <a:cxn ang="0">
                        <a:pos x="15" y="169"/>
                      </a:cxn>
                      <a:cxn ang="0">
                        <a:pos x="14" y="152"/>
                      </a:cxn>
                      <a:cxn ang="0">
                        <a:pos x="5" y="127"/>
                      </a:cxn>
                      <a:cxn ang="0">
                        <a:pos x="3" y="114"/>
                      </a:cxn>
                      <a:cxn ang="0">
                        <a:pos x="3" y="79"/>
                      </a:cxn>
                      <a:cxn ang="0">
                        <a:pos x="44" y="60"/>
                      </a:cxn>
                      <a:cxn ang="0">
                        <a:pos x="48" y="41"/>
                      </a:cxn>
                      <a:cxn ang="0">
                        <a:pos x="57" y="43"/>
                      </a:cxn>
                      <a:cxn ang="0">
                        <a:pos x="77" y="22"/>
                      </a:cxn>
                      <a:cxn ang="0">
                        <a:pos x="98" y="25"/>
                      </a:cxn>
                      <a:cxn ang="0">
                        <a:pos x="113" y="10"/>
                      </a:cxn>
                      <a:cxn ang="0">
                        <a:pos x="125" y="8"/>
                      </a:cxn>
                      <a:cxn ang="0">
                        <a:pos x="145" y="34"/>
                      </a:cxn>
                      <a:cxn ang="0">
                        <a:pos x="163" y="43"/>
                      </a:cxn>
                      <a:cxn ang="0">
                        <a:pos x="165" y="16"/>
                      </a:cxn>
                      <a:cxn ang="0">
                        <a:pos x="172" y="0"/>
                      </a:cxn>
                      <a:cxn ang="0">
                        <a:pos x="185" y="22"/>
                      </a:cxn>
                      <a:cxn ang="0">
                        <a:pos x="196" y="60"/>
                      </a:cxn>
                      <a:cxn ang="0">
                        <a:pos x="219" y="83"/>
                      </a:cxn>
                      <a:cxn ang="0">
                        <a:pos x="232" y="101"/>
                      </a:cxn>
                      <a:cxn ang="0">
                        <a:pos x="235" y="133"/>
                      </a:cxn>
                      <a:cxn ang="0">
                        <a:pos x="221" y="169"/>
                      </a:cxn>
                      <a:cxn ang="0">
                        <a:pos x="217" y="202"/>
                      </a:cxn>
                      <a:cxn ang="0">
                        <a:pos x="196" y="21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26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/>
                    <a:ahLst/>
                    <a:cxnLst>
                      <a:cxn ang="0">
                        <a:pos x="9" y="23"/>
                      </a:cxn>
                      <a:cxn ang="0">
                        <a:pos x="3" y="19"/>
                      </a:cxn>
                      <a:cxn ang="0">
                        <a:pos x="3" y="15"/>
                      </a:cxn>
                      <a:cxn ang="0">
                        <a:pos x="3" y="11"/>
                      </a:cxn>
                      <a:cxn ang="0">
                        <a:pos x="2" y="7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9" y="4"/>
                      </a:cxn>
                      <a:cxn ang="0">
                        <a:pos x="12" y="3"/>
                      </a:cxn>
                      <a:cxn ang="0">
                        <a:pos x="13" y="3"/>
                      </a:cxn>
                      <a:cxn ang="0">
                        <a:pos x="17" y="0"/>
                      </a:cxn>
                      <a:cxn ang="0">
                        <a:pos x="17" y="11"/>
                      </a:cxn>
                      <a:cxn ang="0">
                        <a:pos x="15" y="15"/>
                      </a:cxn>
                      <a:cxn ang="0">
                        <a:pos x="13" y="19"/>
                      </a:cxn>
                      <a:cxn ang="0">
                        <a:pos x="13" y="22"/>
                      </a:cxn>
                      <a:cxn ang="0">
                        <a:pos x="12" y="23"/>
                      </a:cxn>
                      <a:cxn ang="0">
                        <a:pos x="12" y="26"/>
                      </a:cxn>
                      <a:cxn ang="0">
                        <a:pos x="9" y="23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27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/>
                    <a:ahLst/>
                    <a:cxnLst>
                      <a:cxn ang="0">
                        <a:pos x="3" y="37"/>
                      </a:cxn>
                      <a:cxn ang="0">
                        <a:pos x="13" y="28"/>
                      </a:cxn>
                      <a:cxn ang="0">
                        <a:pos x="20" y="0"/>
                      </a:cxn>
                      <a:cxn ang="0">
                        <a:pos x="25" y="42"/>
                      </a:cxn>
                      <a:cxn ang="0">
                        <a:pos x="17" y="94"/>
                      </a:cxn>
                      <a:cxn ang="0">
                        <a:pos x="0" y="105"/>
                      </a:cxn>
                      <a:cxn ang="0">
                        <a:pos x="0" y="80"/>
                      </a:cxn>
                      <a:cxn ang="0">
                        <a:pos x="5" y="64"/>
                      </a:cxn>
                      <a:cxn ang="0">
                        <a:pos x="3" y="3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027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92075" y="6486525"/>
            <a:ext cx="100171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altLang="zh-TW" sz="1400">
                <a:ea typeface="PMingLiU" pitchFamily="18" charset="-120"/>
              </a:rPr>
              <a:t>D. C. F. C.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313"/>
            <a:ext cx="9144000" cy="7072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S327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smtClean="0"/>
              <a:t>      </a:t>
            </a:r>
            <a:r>
              <a:rPr lang="en-US" altLang="zh-TW" sz="1800" smtClean="0"/>
              <a:t>1/3</a:t>
            </a:r>
            <a:br>
              <a:rPr lang="en-US" altLang="zh-TW" sz="1800" smtClean="0"/>
            </a:br>
            <a:r>
              <a:rPr lang="en-US" altLang="zh-CN" sz="2800" smtClean="0">
                <a:latin typeface="Arial" pitchFamily="34" charset="0"/>
                <a:cs typeface="Arial" pitchFamily="34" charset="0"/>
              </a:rPr>
              <a:t>What a friend we have in Jesus</a:t>
            </a: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耶穌是我親愛朋友，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擔當我罪與憂愁；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何等權利能將萬事，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帶到主恩座前求。</a:t>
            </a:r>
            <a:r>
              <a:rPr lang="en-US" altLang="zh-TW" sz="4800" smtClean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en-US" altLang="zh-TW" sz="4800" smtClean="0">
                <a:latin typeface="全真中隸書" pitchFamily="49" charset="-120"/>
                <a:ea typeface="全真中隸書" pitchFamily="49" charset="-120"/>
              </a:rPr>
            </a:br>
            <a:r>
              <a:rPr lang="en-US" sz="4800" smtClean="0"/>
              <a:t> </a:t>
            </a:r>
            <a:r>
              <a:rPr lang="en-US" sz="4000" smtClean="0"/>
              <a:t>What a friend we have in Jesus,</a:t>
            </a:r>
            <a:br>
              <a:rPr lang="en-US" sz="4000" smtClean="0"/>
            </a:br>
            <a:r>
              <a:rPr lang="en-US" sz="4000" smtClean="0"/>
              <a:t>All our sins and griefs to bear!</a:t>
            </a:r>
            <a:br>
              <a:rPr lang="en-US" sz="4000" smtClean="0"/>
            </a:br>
            <a:r>
              <a:rPr lang="en-US" sz="4000" smtClean="0"/>
              <a:t>What a privilege to carry</a:t>
            </a:r>
            <a:br>
              <a:rPr lang="en-US" sz="4000" smtClean="0"/>
            </a:br>
            <a:r>
              <a:rPr lang="en-US" sz="4000" smtClean="0"/>
              <a:t>Everything to God in prayer! </a:t>
            </a:r>
            <a:r>
              <a:rPr lang="en-US" altLang="zh-TW" sz="4800" smtClean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en-US" altLang="zh-TW" sz="4800" smtClean="0"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smtClean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zh-TW" altLang="en-US" sz="4800" smtClean="0">
                <a:latin typeface="全真中隸書" pitchFamily="49" charset="-120"/>
                <a:ea typeface="全真中隸書" pitchFamily="49" charset="-120"/>
              </a:rPr>
            </a:br>
            <a:endParaRPr lang="zh-TW" altLang="en-US" sz="360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S327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smtClean="0"/>
              <a:t>      </a:t>
            </a:r>
            <a:r>
              <a:rPr lang="en-US" altLang="zh-TW" sz="1800" smtClean="0"/>
              <a:t>1/3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多少平安屢屢失去，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多少痛苦白白受，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皆因 未將各樣事情，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全真中隸書" pitchFamily="49" charset="-120"/>
                <a:ea typeface="全真中隸書" pitchFamily="49" charset="-120"/>
              </a:rPr>
              <a:t>帶到主恩座前求</a:t>
            </a: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。</a:t>
            </a:r>
            <a:r>
              <a:rPr lang="en-US" altLang="zh-TW" sz="4000" smtClean="0"/>
              <a:t/>
            </a:r>
            <a:br>
              <a:rPr lang="en-US" altLang="zh-TW" sz="4000" smtClean="0"/>
            </a:br>
            <a:r>
              <a:rPr lang="en-US" sz="4000" smtClean="0"/>
              <a:t> Oh, what peace we often forfeit,</a:t>
            </a:r>
            <a:br>
              <a:rPr lang="en-US" sz="4000" smtClean="0"/>
            </a:br>
            <a:r>
              <a:rPr lang="en-US" sz="4000" smtClean="0"/>
              <a:t>Oh, what needless pain we bear,</a:t>
            </a:r>
            <a:br>
              <a:rPr lang="en-US" sz="4000" smtClean="0"/>
            </a:br>
            <a:r>
              <a:rPr lang="en-US" sz="4000" smtClean="0"/>
              <a:t>All because we do not carry</a:t>
            </a:r>
            <a:br>
              <a:rPr lang="en-US" sz="4000" smtClean="0"/>
            </a:br>
            <a:r>
              <a:rPr lang="en-US" sz="4000" smtClean="0"/>
              <a:t>Everything to God in prayer! </a:t>
            </a:r>
            <a:r>
              <a:rPr lang="en-US" altLang="zh-TW" sz="4800" smtClean="0"/>
              <a:t/>
            </a:r>
            <a:br>
              <a:rPr lang="en-US" altLang="zh-TW" sz="4800" smtClean="0"/>
            </a:br>
            <a:r>
              <a:rPr lang="zh-TW" altLang="en-US" sz="4800" smtClean="0"/>
              <a:t> </a:t>
            </a:r>
            <a:r>
              <a:rPr lang="zh-TW" altLang="en-US" sz="4800" smtClean="0">
                <a:latin typeface="全真中隸書" pitchFamily="49" charset="-120"/>
                <a:ea typeface="全真中隸書" pitchFamily="49" charset="-120"/>
              </a:rPr>
              <a:t/>
            </a:r>
            <a:br>
              <a:rPr lang="zh-TW" altLang="en-US" sz="4800" smtClean="0">
                <a:latin typeface="全真中隸書" pitchFamily="49" charset="-120"/>
                <a:ea typeface="全真中隸書" pitchFamily="49" charset="-120"/>
              </a:rPr>
            </a:br>
            <a:endParaRPr lang="zh-TW" altLang="en-US" sz="36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S327 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2/3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或遇試練或遇引誘，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或有煩惱壓心頭；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切莫灰心切莫喪膽，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來到主恩座前求。</a:t>
            </a:r>
            <a:r>
              <a:rPr lang="en-US" altLang="zh-TW" sz="4800" smtClean="0">
                <a:ea typeface="全真中隸書" pitchFamily="49" charset="-120"/>
              </a:rPr>
              <a:t/>
            </a:r>
            <a:br>
              <a:rPr lang="en-US" altLang="zh-TW" sz="4800" smtClean="0">
                <a:ea typeface="全真中隸書" pitchFamily="49" charset="-120"/>
              </a:rPr>
            </a:br>
            <a:r>
              <a:rPr lang="en-US" sz="4800" smtClean="0"/>
              <a:t> </a:t>
            </a:r>
            <a:r>
              <a:rPr lang="en-US" sz="4000" smtClean="0"/>
              <a:t>Have we trials and temptations?</a:t>
            </a:r>
            <a:br>
              <a:rPr lang="en-US" sz="4000" smtClean="0"/>
            </a:br>
            <a:r>
              <a:rPr lang="en-US" sz="4000" smtClean="0"/>
              <a:t>Is there trouble anywhere?</a:t>
            </a:r>
            <a:br>
              <a:rPr lang="en-US" sz="4000" smtClean="0"/>
            </a:br>
            <a:r>
              <a:rPr lang="en-US" sz="4000" smtClean="0"/>
              <a:t>We should never be discouraged—</a:t>
            </a:r>
            <a:br>
              <a:rPr lang="en-US" sz="4000" smtClean="0"/>
            </a:br>
            <a:r>
              <a:rPr lang="en-US" sz="4000" smtClean="0"/>
              <a:t>Take it to the Lord in prayer. </a:t>
            </a:r>
            <a:r>
              <a:rPr lang="zh-TW" altLang="en-US" sz="4800" smtClean="0">
                <a:ea typeface="全真中隸書" pitchFamily="49" charset="-120"/>
              </a:rPr>
              <a:t/>
            </a:r>
            <a:br>
              <a:rPr lang="zh-TW" altLang="en-US" sz="4800" smtClean="0">
                <a:ea typeface="全真中隸書" pitchFamily="49" charset="-120"/>
              </a:rPr>
            </a:br>
            <a:endParaRPr lang="zh-TW" altLang="en-US" sz="36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S327 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2/3</a:t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何處得此忠心朋友，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分擔一切苦與憂，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耶穌深知我們軟弱，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來到主恩座前求。</a:t>
            </a:r>
            <a:r>
              <a:rPr lang="en-US" altLang="zh-TW" sz="4800" smtClean="0">
                <a:ea typeface="全真中隸書" pitchFamily="49" charset="-120"/>
              </a:rPr>
              <a:t/>
            </a:r>
            <a:br>
              <a:rPr lang="en-US" altLang="zh-TW" sz="4800" smtClean="0">
                <a:ea typeface="全真中隸書" pitchFamily="49" charset="-120"/>
              </a:rPr>
            </a:br>
            <a:r>
              <a:rPr lang="en-US" sz="4800" smtClean="0"/>
              <a:t> </a:t>
            </a:r>
            <a:r>
              <a:rPr lang="en-US" sz="4000" smtClean="0"/>
              <a:t>Can we find a friend so faithful,</a:t>
            </a:r>
            <a:br>
              <a:rPr lang="en-US" sz="4000" smtClean="0"/>
            </a:br>
            <a:r>
              <a:rPr lang="en-US" sz="4000" smtClean="0"/>
              <a:t>Who will all our sorrows share?</a:t>
            </a:r>
            <a:br>
              <a:rPr lang="en-US" sz="4000" smtClean="0"/>
            </a:br>
            <a:r>
              <a:rPr lang="en-US" sz="4000" smtClean="0"/>
              <a:t>Jesus knows our every weakness;</a:t>
            </a:r>
            <a:br>
              <a:rPr lang="en-US" sz="4000" smtClean="0"/>
            </a:br>
            <a:r>
              <a:rPr lang="en-US" sz="4000" smtClean="0"/>
              <a:t>Take it to the Lord in prayer. </a:t>
            </a:r>
            <a:r>
              <a:rPr lang="en-US" altLang="zh-TW" sz="4800" smtClean="0">
                <a:ea typeface="全真中隸書" pitchFamily="49" charset="-120"/>
              </a:rPr>
              <a:t/>
            </a:r>
            <a:br>
              <a:rPr lang="en-US" altLang="zh-TW" sz="4800" smtClean="0">
                <a:ea typeface="全真中隸書" pitchFamily="49" charset="-120"/>
              </a:rPr>
            </a:br>
            <a:endParaRPr lang="zh-TW" altLang="en-US" sz="360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S327  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3/3</a:t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是否軟弱勞苦多愁，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掛慮重擔壓肩頭；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主仍是我避難處所，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來到主恩座前求。</a:t>
            </a:r>
            <a:r>
              <a:rPr lang="en-US" altLang="zh-TW" sz="4800" smtClean="0">
                <a:ea typeface="全真中隸書" pitchFamily="49" charset="-120"/>
              </a:rPr>
              <a:t/>
            </a:r>
            <a:br>
              <a:rPr lang="en-US" altLang="zh-TW" sz="4800" smtClean="0">
                <a:ea typeface="全真中隸書" pitchFamily="49" charset="-120"/>
              </a:rPr>
            </a:br>
            <a:r>
              <a:rPr lang="en-US" sz="4800" smtClean="0"/>
              <a:t> </a:t>
            </a:r>
            <a:r>
              <a:rPr lang="en-US" sz="4000" smtClean="0"/>
              <a:t>Are we weak and heavy-laden,</a:t>
            </a:r>
            <a:br>
              <a:rPr lang="en-US" sz="4000" smtClean="0"/>
            </a:br>
            <a:r>
              <a:rPr lang="en-US" sz="4000" smtClean="0"/>
              <a:t>Cumbered with a load of care?</a:t>
            </a:r>
            <a:br>
              <a:rPr lang="en-US" sz="4000" smtClean="0"/>
            </a:br>
            <a:r>
              <a:rPr lang="en-US" sz="4000" smtClean="0"/>
              <a:t>Precious Savior, still our refuge—</a:t>
            </a:r>
            <a:br>
              <a:rPr lang="en-US" sz="4000" smtClean="0"/>
            </a:br>
            <a:r>
              <a:rPr lang="en-US" sz="4000" smtClean="0"/>
              <a:t>Take it to the Lord in prayer. </a:t>
            </a:r>
            <a:r>
              <a:rPr lang="zh-TW" altLang="en-US" sz="4800" smtClean="0">
                <a:ea typeface="全真中隸書" pitchFamily="49" charset="-120"/>
              </a:rPr>
              <a:t/>
            </a:r>
            <a:br>
              <a:rPr lang="zh-TW" altLang="en-US" sz="4800" smtClean="0">
                <a:ea typeface="全真中隸書" pitchFamily="49" charset="-120"/>
              </a:rPr>
            </a:br>
            <a:endParaRPr lang="zh-TW" altLang="en-US" sz="360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514600"/>
            <a:ext cx="84582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latin typeface="DFKai-SB" pitchFamily="65" charset="-120"/>
                <a:ea typeface="DFKai-SB" pitchFamily="65" charset="-120"/>
              </a:rPr>
              <a:t>S327     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耶 穌 恩 友</a:t>
            </a:r>
            <a:r>
              <a:rPr lang="zh-TW" altLang="en-US" sz="1800" smtClean="0"/>
              <a:t>         </a:t>
            </a:r>
            <a:r>
              <a:rPr lang="en-US" altLang="zh-TW" sz="1800" smtClean="0"/>
              <a:t>3/3</a:t>
            </a:r>
            <a:br>
              <a:rPr lang="en-US" altLang="zh-TW" sz="1800" smtClean="0"/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親或離我友或棄我，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來到主恩座前求，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在主懷中必蒙護佑，</a:t>
            </a:r>
            <a:b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</a:br>
            <a:r>
              <a:rPr lang="zh-TW" altLang="en-US" sz="4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全真中隸書" pitchFamily="49" charset="-120"/>
              </a:rPr>
              <a:t>與主同在永無憂。</a:t>
            </a:r>
            <a:r>
              <a:rPr lang="en-US" altLang="zh-TW" sz="4800" smtClean="0">
                <a:ea typeface="全真中隸書" pitchFamily="49" charset="-120"/>
              </a:rPr>
              <a:t/>
            </a:r>
            <a:br>
              <a:rPr lang="en-US" altLang="zh-TW" sz="4800" smtClean="0">
                <a:ea typeface="全真中隸書" pitchFamily="49" charset="-120"/>
              </a:rPr>
            </a:br>
            <a:r>
              <a:rPr lang="en-US" sz="4800" smtClean="0"/>
              <a:t> </a:t>
            </a:r>
            <a:r>
              <a:rPr lang="en-US" sz="4000" smtClean="0"/>
              <a:t>Do thy friends despise, forsake thee?</a:t>
            </a:r>
            <a:br>
              <a:rPr lang="en-US" sz="4000" smtClean="0"/>
            </a:br>
            <a:r>
              <a:rPr lang="en-US" sz="4000" smtClean="0"/>
              <a:t>Take it to the Lord in prayer!</a:t>
            </a:r>
            <a:br>
              <a:rPr lang="en-US" sz="4000" smtClean="0"/>
            </a:br>
            <a:r>
              <a:rPr lang="en-US" sz="4000" smtClean="0"/>
              <a:t>In His arms He’ll take and shield thee,</a:t>
            </a:r>
            <a:br>
              <a:rPr lang="en-US" sz="4000" smtClean="0"/>
            </a:br>
            <a:r>
              <a:rPr lang="en-US" sz="4000" smtClean="0"/>
              <a:t>Thou wilt find a solace there.</a:t>
            </a:r>
            <a:r>
              <a:rPr lang="zh-TW" altLang="en-US" sz="4000" smtClean="0">
                <a:ea typeface="全真中隸書" pitchFamily="49" charset="-120"/>
              </a:rPr>
              <a:t> </a:t>
            </a:r>
            <a:r>
              <a:rPr lang="zh-TW" altLang="en-US" sz="4800" smtClean="0">
                <a:ea typeface="全真中隸書" pitchFamily="49" charset="-120"/>
              </a:rPr>
              <a:t/>
            </a:r>
            <a:br>
              <a:rPr lang="zh-TW" altLang="en-US" sz="4800" smtClean="0">
                <a:ea typeface="全真中隸書" pitchFamily="49" charset="-120"/>
              </a:rPr>
            </a:br>
            <a:endParaRPr lang="zh-TW" altLang="en-US" sz="360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1143000" y="427038"/>
            <a:ext cx="7775575" cy="821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a friend we have in Jesus,</a:t>
            </a:r>
            <a:br>
              <a:rPr lang="en-US"/>
            </a:br>
            <a:r>
              <a:rPr lang="en-US"/>
              <a:t>All our sins and griefs to bear!</a:t>
            </a:r>
            <a:br>
              <a:rPr lang="en-US"/>
            </a:br>
            <a:r>
              <a:rPr lang="en-US"/>
              <a:t>What a privilege to carry</a:t>
            </a:r>
            <a:br>
              <a:rPr lang="en-US"/>
            </a:br>
            <a:r>
              <a:rPr lang="en-US"/>
              <a:t>Everything to God in prayer!</a:t>
            </a:r>
            <a:br>
              <a:rPr lang="en-US"/>
            </a:br>
            <a:r>
              <a:rPr lang="en-US"/>
              <a:t>Oh, what peace we often forfeit,</a:t>
            </a:r>
            <a:br>
              <a:rPr lang="en-US"/>
            </a:br>
            <a:r>
              <a:rPr lang="en-US"/>
              <a:t>Oh, what needless pain we bear,</a:t>
            </a:r>
            <a:br>
              <a:rPr lang="en-US"/>
            </a:br>
            <a:r>
              <a:rPr lang="en-US"/>
              <a:t>All because we do not carry</a:t>
            </a:r>
            <a:br>
              <a:rPr lang="en-US"/>
            </a:br>
            <a:r>
              <a:rPr lang="en-US"/>
              <a:t>Everything to God in prayer! Have we trials and temptations?</a:t>
            </a:r>
            <a:br>
              <a:rPr lang="en-US"/>
            </a:br>
            <a:r>
              <a:rPr lang="en-US"/>
              <a:t>Is there trouble anywhere?</a:t>
            </a:r>
            <a:br>
              <a:rPr lang="en-US"/>
            </a:br>
            <a:r>
              <a:rPr lang="en-US"/>
              <a:t>We should never be discouraged—</a:t>
            </a:r>
            <a:br>
              <a:rPr lang="en-US"/>
            </a:br>
            <a:r>
              <a:rPr lang="en-US"/>
              <a:t>Take it to the Lord in prayer.</a:t>
            </a:r>
            <a:br>
              <a:rPr lang="en-US"/>
            </a:br>
            <a:r>
              <a:rPr lang="en-US"/>
              <a:t>Can we find a friend so faithful,</a:t>
            </a:r>
            <a:br>
              <a:rPr lang="en-US"/>
            </a:br>
            <a:r>
              <a:rPr lang="en-US"/>
              <a:t>Who will all our sorrows share?</a:t>
            </a:r>
            <a:br>
              <a:rPr lang="en-US"/>
            </a:br>
            <a:r>
              <a:rPr lang="en-US"/>
              <a:t>Jesus knows our every weakness;</a:t>
            </a:r>
            <a:br>
              <a:rPr lang="en-US"/>
            </a:br>
            <a:r>
              <a:rPr lang="en-US"/>
              <a:t>Take it to the Lord in prayer. Are we weak and heavy-laden,</a:t>
            </a:r>
            <a:br>
              <a:rPr lang="en-US"/>
            </a:br>
            <a:r>
              <a:rPr lang="en-US"/>
              <a:t>Cumbered with a load of care?</a:t>
            </a:r>
            <a:br>
              <a:rPr lang="en-US"/>
            </a:br>
            <a:r>
              <a:rPr lang="en-US"/>
              <a:t>Precious Savior, still our refuge—</a:t>
            </a:r>
            <a:br>
              <a:rPr lang="en-US"/>
            </a:br>
            <a:r>
              <a:rPr lang="en-US"/>
              <a:t>Take it to the Lord in prayer.</a:t>
            </a:r>
            <a:br>
              <a:rPr lang="en-US"/>
            </a:br>
            <a:r>
              <a:rPr lang="en-US"/>
              <a:t>Do thy friends despise, forsake thee?</a:t>
            </a:r>
            <a:br>
              <a:rPr lang="en-US"/>
            </a:br>
            <a:r>
              <a:rPr lang="en-US"/>
              <a:t>Take it to the Lord in prayer!</a:t>
            </a:r>
            <a:br>
              <a:rPr lang="en-US"/>
            </a:br>
            <a:r>
              <a:rPr lang="en-US"/>
              <a:t>In His arms He’ll take and shield thee,</a:t>
            </a:r>
            <a:br>
              <a:rPr lang="en-US"/>
            </a:br>
            <a:r>
              <a:rPr lang="en-US"/>
              <a:t>Thou wilt find a solace there.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ls">
  <a:themeElements>
    <a:clrScheme name="">
      <a:dk1>
        <a:srgbClr val="000080"/>
      </a:dk1>
      <a:lt1>
        <a:srgbClr val="FFFFFF"/>
      </a:lt1>
      <a:dk2>
        <a:srgbClr val="0000FF"/>
      </a:dk2>
      <a:lt2>
        <a:srgbClr val="FFFF00"/>
      </a:lt2>
      <a:accent1>
        <a:srgbClr val="1F7F3F"/>
      </a:accent1>
      <a:accent2>
        <a:srgbClr val="FF7F00"/>
      </a:accent2>
      <a:accent3>
        <a:srgbClr val="AAAAFF"/>
      </a:accent3>
      <a:accent4>
        <a:srgbClr val="DADADA"/>
      </a:accent4>
      <a:accent5>
        <a:srgbClr val="ABC0AF"/>
      </a:accent5>
      <a:accent6>
        <a:srgbClr val="E77200"/>
      </a:accent6>
      <a:hlink>
        <a:srgbClr val="FF0100"/>
      </a:hlink>
      <a:folHlink>
        <a:srgbClr val="8080FF"/>
      </a:folHlink>
    </a:clrScheme>
    <a:fontScheme name="intls.ppt">
      <a:majorFont>
        <a:latin typeface="Times New Roman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PMingLiU" pitchFamily="18" charset="-120"/>
          </a:defRPr>
        </a:defPPr>
      </a:lstStyle>
    </a:lnDef>
  </a:objectDefaults>
  <a:extraClrSchemeLst>
    <a:extraClrScheme>
      <a:clrScheme name="intl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d:\msoffice\powerpnt\template\sldshow\intls.ppt</Template>
  <TotalTime>10</TotalTime>
  <Pages>3</Pages>
  <Words>44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新細明體</vt:lpstr>
      <vt:lpstr>Arial</vt:lpstr>
      <vt:lpstr>Monotype Sorts</vt:lpstr>
      <vt:lpstr>DFKai-SB</vt:lpstr>
      <vt:lpstr>全真中隸書</vt:lpstr>
      <vt:lpstr>intls</vt:lpstr>
      <vt:lpstr>S327   耶 穌 恩 友      1/3 What a friend we have in Jesus  耶穌是我親愛朋友， 擔當我罪與憂愁； 何等權利能將萬事， 帶到主恩座前求。  What a friend we have in Jesus, All our sins and griefs to bear! What a privilege to carry Everything to God in prayer!   </vt:lpstr>
      <vt:lpstr>S327   耶 穌 恩 友      1/3  多少平安屢屢失去， 多少痛苦白白受， 皆因 未將各樣事情， 帶到主恩座前求。  Oh, what peace we often forfeit, Oh, what needless pain we bear, All because we do not carry Everything to God in prayer!    </vt:lpstr>
      <vt:lpstr>S327    耶 穌 恩 友         2/3  或遇試練或遇引誘， 或有煩惱壓心頭； 切莫灰心切莫喪膽， 來到主恩座前求。  Have we trials and temptations? Is there trouble anywhere? We should never be discouraged— Take it to the Lord in prayer.  </vt:lpstr>
      <vt:lpstr>S327    耶 穌 恩 友         2/3  何處得此忠心朋友， 分擔一切苦與憂， 耶穌深知我們軟弱， 來到主恩座前求。  Can we find a friend so faithful, Who will all our sorrows share? Jesus knows our every weakness; Take it to the Lord in prayer.  </vt:lpstr>
      <vt:lpstr>S327     耶 穌 恩 友         3/3 是否軟弱勞苦多愁， 掛慮重擔壓肩頭； 主仍是我避難處所， 來到主恩座前求。  Are we weak and heavy-laden, Cumbered with a load of care? Precious Savior, still our refuge— Take it to the Lord in prayer.  </vt:lpstr>
      <vt:lpstr>S327     耶 穌 恩 友         3/3 親或離我友或棄我， 來到主恩座前求， 在主懷中必蒙護佑， 與主同在永無憂。  Do thy friends despise, forsake thee? Take it to the Lord in prayer! In His arms He’ll take and shield thee, Thou wilt find a solace there. 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 穌 恩 友  1  耶穌是我親愛朋友， 擔當我罪與憂愁； 何等權利能將萬事， 帶到主恩座前求。 多少平安屢屢失去， 多少痛苦白白受， 皆因 未將各樣事情， 帶到主恩座前求。</dc:title>
  <dc:creator>Daniel</dc:creator>
  <cp:lastModifiedBy>Mingyong Huang</cp:lastModifiedBy>
  <cp:revision>8</cp:revision>
  <cp:lastPrinted>1601-01-01T00:00:00Z</cp:lastPrinted>
  <dcterms:created xsi:type="dcterms:W3CDTF">1996-11-04T00:40:56Z</dcterms:created>
  <dcterms:modified xsi:type="dcterms:W3CDTF">2018-03-10T02:27:51Z</dcterms:modified>
</cp:coreProperties>
</file>