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38" d="100"/>
          <a:sy n="38" d="100"/>
        </p:scale>
        <p:origin x="62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40C0-FB5F-CA44-ACC9-5BAA6C639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C9CF8-8899-984B-9178-C66E2E193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077FF-C35F-5A46-97A9-F55B4AE0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B72F7-006A-4A44-82C3-E964AADB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2365D-846F-6A4F-885C-3B507FEF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D7A9-AA1E-E140-93E5-12B7E469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66B7F-E6C9-7340-A74B-DCC260196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680AB-3AFB-6143-B444-6833129F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C6B30-331A-1845-A197-EA1DC81A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1C58B-7D33-6541-8193-7ED19654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3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A305C-E239-CB40-8586-E2017D8BF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4DC2B-1129-1448-9452-F60F91082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807A6-AA82-C44B-82FE-4D3CB5C7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CB109-B918-8646-A65B-29EB4CE2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18E87-11EC-604B-9F6C-26B34B38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584D-CE5D-F144-A4C2-312D7985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3A020-6F23-DD40-9E40-8D6A22BD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BD371-3D13-194B-9ED3-5F9FDC54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31BB-5C73-FF42-B644-11679E06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28E6-CFB9-A04A-9051-B228A3E6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CA24-CC63-9D44-9205-FA448667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B1246-5E84-E44B-8FAC-F2E8697B4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7778B-2CA3-E241-AC8C-EAF3237C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0018F-66A9-8741-B616-A404D30A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13A2B-CBE8-674A-90F1-8E350480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400E-2FFE-7646-BA96-7C7633D0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2E872-63E0-AE48-90BD-F972BA8A9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882D6-89B1-A446-A59E-DED5FBC3E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40070-B397-5D46-953B-EC2C5363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EE78-33B7-654D-8AB4-6EB84482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EA951-1DF9-DF4A-A924-90292693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3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5EB5-C8F8-E846-9999-61D9BD60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127DA-8FD5-7549-8B00-BEF575523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DA860-F3AA-984E-A8F9-CB8F2614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FFC08-D3A2-864F-B1A6-6A47816F2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EF751-0024-B645-8B0E-1B88F4024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418AA-857E-F54E-84BA-A2BBEB70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DE554-7F98-A74F-8D16-097CEE80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9CEF9-373F-3A4B-940A-67AAC60E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3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45EC-1EFD-3B4C-8060-13BB28DB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3D0EC-15F0-9E4A-AFB8-1495D43A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08FB2-D076-A748-988C-CE0B6783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00806-C72E-3741-B0A7-56302675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D9082-01CB-4648-A1C7-55CD5626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8FA20-5DE2-E145-AA37-28249179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3F08E-3A42-DB4D-96B7-AB313E98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0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1928-C8ED-9D40-987E-543FC1E8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82A8-18CA-894C-ABE8-7FD1E0EF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D2649-2046-1F42-AA98-9281A5CC7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C0C86-E64F-004C-97DD-28033686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24E78-418E-DC45-B411-CAA10F3A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F9C1B-491E-9B45-9071-EBD50150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FABC-CCDF-0843-BC8B-23FC8EE1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BFA88-504C-CA4F-B527-CE32B8006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EAA85-84F4-7441-8D31-7D028CEF0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BCA30-DF68-9D43-BC6F-BCDCB430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A1536-B4E2-F242-B130-CE8AC45B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19623-D282-D341-8EE4-950C7986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9DE66-84FD-6F44-BF26-BAE1C228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75114-2B49-9B46-8CC8-2FC8E943E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9E29E-A35F-6040-B6EC-A8B905438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6BD7-9E16-6544-B1F4-319051F494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D66D9-4253-364C-9396-A9E0FB773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2FD4E-5F7D-4C40-8EA3-E213BCF8A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31CF-7028-7B44-AEBC-DCA8CDA1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21BBB-B309-C24D-9626-4F34AC78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8DFC9-031B-874C-9583-DB835859F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FBE18-EECC-D747-A9E5-98293C99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96743-72BA-4A4A-95E3-FF429EEF1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451EE-54D9-4140-BECF-CE2739E2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03FF0-6B92-DD4D-BBD9-80DFD205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14D4E-5DC7-1144-A2B5-1FE34453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8B02FE-ACD6-3443-8F55-9AE8DADA8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97E23-44FB-FF48-9F38-E7900201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1127F-1C47-A944-8D45-94058AD9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5B23C1-BAF4-7740-A76E-E8FD6650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ADDFB-50DB-F944-A16B-5F4442A47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984B4-57B8-9E4C-ADBB-73351CB9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78CDC-BCFD-6B46-BF26-689C1A45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9FAA8-55C7-EF4C-A246-F437E4CD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2020-05-29T08:43:23Z</dcterms:created>
  <dcterms:modified xsi:type="dcterms:W3CDTF">2020-08-05T18:51:09Z</dcterms:modified>
</cp:coreProperties>
</file>