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DDCC"/>
          </a:solidFill>
        </a:fill>
      </a:tcStyle>
    </a:wholeTbl>
    <a:band2H>
      <a:tcTxStyle b="def" i="def"/>
      <a:tcStyle>
        <a:tcBdr/>
        <a:fill>
          <a:solidFill>
            <a:srgbClr val="FFEF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2E2E2"/>
          </a:solidFill>
        </a:fill>
      </a:tcStyle>
    </a:wholeTbl>
    <a:band2H>
      <a:tcTxStyle b="def" i="def"/>
      <a:tcStyle>
        <a:tcBdr/>
        <a:fill>
          <a:solidFill>
            <a:srgbClr val="F1F1F1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F6"/>
          </a:solidFill>
        </a:fill>
      </a:tcStyle>
    </a:wholeTbl>
    <a:band2H>
      <a:tcTxStyle b="def" i="def"/>
      <a:tcStyle>
        <a:tcBdr/>
        <a:fill>
          <a:solidFill>
            <a:srgbClr val="E6E6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" name="Shape 9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1pPr>
    <a:lvl2pPr indent="2286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2pPr>
    <a:lvl3pPr indent="4572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3pPr>
    <a:lvl4pPr indent="6858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4pPr>
    <a:lvl5pPr indent="9144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5pPr>
    <a:lvl6pPr indent="11430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6pPr>
    <a:lvl7pPr indent="13716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7pPr>
    <a:lvl8pPr indent="16002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8pPr>
    <a:lvl9pPr indent="1828800" defTabSz="1828800" latinLnBrk="0">
      <a:spcBef>
        <a:spcPts val="800"/>
      </a:spcBef>
      <a:defRPr sz="24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0" algn="ctr">
              <a:buClrTx/>
              <a:buSzTx/>
              <a:buFontTx/>
              <a:buNone/>
            </a:lvl2pPr>
            <a:lvl3pPr marL="0" indent="0" algn="ctr">
              <a:buClrTx/>
              <a:buSzTx/>
              <a:buFontTx/>
              <a:buNone/>
            </a:lvl3pPr>
            <a:lvl4pPr marL="0" indent="0" algn="ctr">
              <a:buClrTx/>
              <a:buSzTx/>
              <a:buFontTx/>
              <a:buNone/>
            </a:lvl4pPr>
            <a:lvl5pPr marL="0" indent="0" algn="ctr"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30" name="Title Text"/>
          <p:cNvSpPr txBox="1"/>
          <p:nvPr>
            <p:ph type="title"/>
          </p:nvPr>
        </p:nvSpPr>
        <p:spPr>
          <a:xfrm>
            <a:off x="4492625" y="8813800"/>
            <a:ext cx="15544802" cy="2724150"/>
          </a:xfrm>
          <a:prstGeom prst="rect">
            <a:avLst/>
          </a:prstGeom>
        </p:spPr>
        <p:txBody>
          <a:bodyPr anchor="t"/>
          <a:lstStyle>
            <a:lvl1pPr algn="l">
              <a:defRPr b="1" cap="all" sz="8000"/>
            </a:lvl1pPr>
          </a:lstStyle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sz="quarter" idx="1"/>
          </p:nvPr>
        </p:nvSpPr>
        <p:spPr>
          <a:xfrm>
            <a:off x="4492625" y="5813426"/>
            <a:ext cx="15544802" cy="300037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ClrTx/>
              <a:buSzTx/>
              <a:buFontTx/>
              <a:buNone/>
              <a:defRPr sz="4000"/>
            </a:lvl1pPr>
            <a:lvl2pPr marL="0" indent="0">
              <a:spcBef>
                <a:spcPts val="900"/>
              </a:spcBef>
              <a:buClrTx/>
              <a:buSzTx/>
              <a:buFontTx/>
              <a:buNone/>
              <a:defRPr sz="4000"/>
            </a:lvl2pPr>
            <a:lvl3pPr marL="0" indent="0">
              <a:spcBef>
                <a:spcPts val="900"/>
              </a:spcBef>
              <a:buClrTx/>
              <a:buSzTx/>
              <a:buFontTx/>
              <a:buNone/>
              <a:defRPr sz="4000"/>
            </a:lvl3pPr>
            <a:lvl4pPr marL="0" indent="0">
              <a:spcBef>
                <a:spcPts val="900"/>
              </a:spcBef>
              <a:buClrTx/>
              <a:buSzTx/>
              <a:buFontTx/>
              <a:buNone/>
              <a:defRPr sz="4000"/>
            </a:lvl4pPr>
            <a:lvl5pPr marL="0" indent="0">
              <a:spcBef>
                <a:spcPts val="900"/>
              </a:spcBef>
              <a:buClrTx/>
              <a:buSzTx/>
              <a:buFontTx/>
              <a:buNone/>
              <a:defRPr sz="4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4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1" name="Body Level One…"/>
          <p:cNvSpPr txBox="1"/>
          <p:nvPr>
            <p:ph type="body" sz="quarter" idx="1"/>
          </p:nvPr>
        </p:nvSpPr>
        <p:spPr>
          <a:xfrm>
            <a:off x="4419600" y="3429000"/>
            <a:ext cx="7620000" cy="8305800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8" indent="-640078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50" name="Title Text"/>
          <p:cNvSpPr txBox="1"/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ClrTx/>
              <a:buSzTx/>
              <a:buFontTx/>
              <a:buNone/>
              <a:defRPr b="1" sz="4800"/>
            </a:lvl1pPr>
            <a:lvl2pPr marL="0" indent="0">
              <a:spcBef>
                <a:spcPts val="1100"/>
              </a:spcBef>
              <a:buClrTx/>
              <a:buSzTx/>
              <a:buFontTx/>
              <a:buNone/>
              <a:defRPr b="1" sz="4800"/>
            </a:lvl2pPr>
            <a:lvl3pPr marL="0" indent="0">
              <a:spcBef>
                <a:spcPts val="1100"/>
              </a:spcBef>
              <a:buClrTx/>
              <a:buSzTx/>
              <a:buFontTx/>
              <a:buNone/>
              <a:defRPr b="1" sz="4800"/>
            </a:lvl3pPr>
            <a:lvl4pPr marL="0" indent="0">
              <a:spcBef>
                <a:spcPts val="1100"/>
              </a:spcBef>
              <a:buClrTx/>
              <a:buSzTx/>
              <a:buFontTx/>
              <a:buNone/>
              <a:defRPr b="1" sz="4800"/>
            </a:lvl4pPr>
            <a:lvl5pPr marL="0" indent="0">
              <a:spcBef>
                <a:spcPts val="1100"/>
              </a:spcBef>
              <a:buClrTx/>
              <a:buSzTx/>
              <a:buFontTx/>
              <a:buNone/>
              <a:defRPr b="1"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6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7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78" name="Title Text"/>
          <p:cNvSpPr txBox="1"/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79" name="Body Level One…"/>
          <p:cNvSpPr txBox="1"/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Text Placeholder 3"/>
          <p:cNvSpPr/>
          <p:nvPr>
            <p:ph type="body" sz="quarter" idx="21"/>
          </p:nvPr>
        </p:nvSpPr>
        <p:spPr>
          <a:xfrm>
            <a:off x="3962400" y="2870200"/>
            <a:ext cx="6016627" cy="938212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2"/>
          <p:cNvSpPr/>
          <p:nvPr/>
        </p:nvSpPr>
        <p:spPr>
          <a:xfrm>
            <a:off x="3047998" y="11671299"/>
            <a:ext cx="18262606" cy="2041527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2"/>
              </a:gs>
            </a:gsLst>
            <a:lin ang="5400000"/>
          </a:gra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89" name="Title Text"/>
          <p:cNvSpPr txBox="1"/>
          <p:nvPr>
            <p:ph type="title"/>
          </p:nvPr>
        </p:nvSpPr>
        <p:spPr>
          <a:xfrm>
            <a:off x="6632575" y="9601200"/>
            <a:ext cx="10972802" cy="1133476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90" name="Picture Placeholder 2"/>
          <p:cNvSpPr/>
          <p:nvPr>
            <p:ph type="pic" sz="half" idx="21"/>
          </p:nvPr>
        </p:nvSpPr>
        <p:spPr>
          <a:xfrm>
            <a:off x="6632575" y="1225550"/>
            <a:ext cx="10972802" cy="8229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1" name="Body Level One…"/>
          <p:cNvSpPr txBox="1"/>
          <p:nvPr>
            <p:ph type="body" sz="quarter" idx="1"/>
          </p:nvPr>
        </p:nvSpPr>
        <p:spPr>
          <a:xfrm>
            <a:off x="6632575" y="10734675"/>
            <a:ext cx="10972802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2800"/>
            </a:lvl1pPr>
            <a:lvl2pPr marL="0" indent="0">
              <a:spcBef>
                <a:spcPts val="600"/>
              </a:spcBef>
              <a:buClrTx/>
              <a:buSzTx/>
              <a:buFontTx/>
              <a:buNone/>
              <a:defRPr sz="2800"/>
            </a:lvl2pPr>
            <a:lvl3pPr marL="0" indent="0">
              <a:spcBef>
                <a:spcPts val="600"/>
              </a:spcBef>
              <a:buClrTx/>
              <a:buSzTx/>
              <a:buFontTx/>
              <a:buNone/>
              <a:defRPr sz="2800"/>
            </a:lvl3pPr>
            <a:lvl4pPr marL="0" indent="0">
              <a:spcBef>
                <a:spcPts val="600"/>
              </a:spcBef>
              <a:buClrTx/>
              <a:buSzTx/>
              <a:buFontTx/>
              <a:buNone/>
              <a:defRPr sz="2800"/>
            </a:lvl4pPr>
            <a:lvl5pPr marL="0" indent="0">
              <a:spcBef>
                <a:spcPts val="600"/>
              </a:spcBef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000000"/>
            </a:gs>
            <a:gs pos="100000">
              <a:srgbClr val="000000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419600" y="457200"/>
            <a:ext cx="1554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2075" tIns="92075" rIns="92075" bIns="92075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419600" y="3429000"/>
            <a:ext cx="15544800" cy="830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2075" tIns="92075" rIns="92075" bIns="92075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411949" y="12666278"/>
            <a:ext cx="552451" cy="575444"/>
          </a:xfrm>
          <a:prstGeom prst="rect">
            <a:avLst/>
          </a:prstGeom>
          <a:ln w="12700">
            <a:miter lim="400000"/>
          </a:ln>
        </p:spPr>
        <p:txBody>
          <a:bodyPr wrap="none" lIns="92075" tIns="92075" rIns="92075" bIns="92075" anchor="ctr">
            <a:spAutoFit/>
          </a:bodyPr>
          <a:lstStyle>
            <a:lvl1pPr algn="r"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75000"/>
        <a:buFont typeface="Times New Roman"/>
        <a:buChar char="u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75000"/>
        <a:buFont typeface="Times New Roman"/>
        <a:buChar char="v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3pPr>
      <a:lvl4pPr marL="2103120" marR="0" indent="-731519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>
          <a:srgbClr val="FFFF00"/>
        </a:buClr>
        <a:buSzPct val="100000"/>
        <a:buFont typeface="Times New Roman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聖哉!聖哉!聖哉!…"/>
          <p:cNvSpPr txBox="1"/>
          <p:nvPr>
            <p:ph type="ctrTitle"/>
          </p:nvPr>
        </p:nvSpPr>
        <p:spPr>
          <a:xfrm>
            <a:off x="3396906" y="2452328"/>
            <a:ext cx="17052096" cy="6735319"/>
          </a:xfrm>
          <a:prstGeom prst="rect">
            <a:avLst/>
          </a:prstGeom>
        </p:spPr>
        <p:txBody>
          <a:bodyPr/>
          <a:lstStyle/>
          <a:p>
            <a:pPr>
              <a:defRPr b="1" cap="all" sz="11900">
                <a:solidFill>
                  <a:srgbClr val="FFE841"/>
                </a:solidFill>
              </a:defRPr>
            </a:pPr>
            <a:r>
              <a:t>主的妙爱  </a:t>
            </a:r>
          </a:p>
          <a:p>
            <a:pPr>
              <a:defRPr b="1" cap="all" sz="11900">
                <a:solidFill>
                  <a:srgbClr val="FFE841"/>
                </a:solidFill>
              </a:defRPr>
            </a:pPr>
            <a:r>
              <a:rPr sz="8100"/>
              <a:t>Wonderful love 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04" name="Rectangle 3"/>
          <p:cNvSpPr txBox="1"/>
          <p:nvPr>
            <p:ph type="subTitle" idx="1"/>
          </p:nvPr>
        </p:nvSpPr>
        <p:spPr>
          <a:xfrm>
            <a:off x="2097850" y="17630"/>
            <a:ext cx="20570835" cy="10109254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親愛的主  你今召我回來，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面臨你愛  使我深覺慚愧，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像我這樣  你竟還肯愛我，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啊主你愛  真是令人難猜！</a:t>
            </a:r>
          </a:p>
        </p:txBody>
      </p:sp>
      <p:sp>
        <p:nvSpPr>
          <p:cNvPr id="105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1/4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08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主啊你愛！ 奇妙的愛！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長闊高深  真是令人難猜，　　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雖然我曾  一度叫你傷懷，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但主你愛  卻又將我找回。</a:t>
            </a:r>
          </a:p>
        </p:txBody>
      </p:sp>
      <p:sp>
        <p:nvSpPr>
          <p:cNvPr id="109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副歌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12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我雖曾說  主啊我深愛你；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雖曾自誇  我永不離開你；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曾幾何時  我又將你離棄，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向你背約  使你傷心嘆息。</a:t>
            </a:r>
          </a:p>
        </p:txBody>
      </p:sp>
      <p:sp>
        <p:nvSpPr>
          <p:cNvPr id="113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2/4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16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主啊你愛！ 奇妙的愛！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長闊高深  真是令人難猜，　　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雖然我曾  一度叫你傷懷，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但主你愛  卻又將我找回。</a:t>
            </a:r>
          </a:p>
        </p:txBody>
      </p:sp>
      <p:sp>
        <p:nvSpPr>
          <p:cNvPr id="117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副歌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20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但是主啊  你不因此灰心；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你那妙愛  催你將我找尋，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直到尋見  懷抱我在你心，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撫我領我  使我歸回羊群。</a:t>
            </a:r>
          </a:p>
        </p:txBody>
      </p:sp>
      <p:sp>
        <p:nvSpPr>
          <p:cNvPr id="121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3/4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24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主啊你愛！ 奇妙的愛！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長闊高深  真是令人難猜，　　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雖然我曾  一度叫你傷懷，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但主你愛  卻又將我找回。</a:t>
            </a:r>
          </a:p>
        </p:txBody>
      </p:sp>
      <p:sp>
        <p:nvSpPr>
          <p:cNvPr id="125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副歌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28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主啊現在  我不敢離你懷，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我又何敢  辜負你的恩愛，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我懇求你  保守我不失敗，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直到你愛  被我充份了解。</a:t>
            </a:r>
          </a:p>
        </p:txBody>
      </p:sp>
      <p:sp>
        <p:nvSpPr>
          <p:cNvPr id="129" name="1/4"/>
          <p:cNvSpPr txBox="1"/>
          <p:nvPr/>
        </p:nvSpPr>
        <p:spPr>
          <a:xfrm>
            <a:off x="20747003" y="12525075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4/4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 sz="8000"/>
            </a:pPr>
            <a:r>
              <a:t> </a:t>
            </a:r>
            <a:r>
              <a:rPr sz="4800"/>
              <a:t>       </a:t>
            </a:r>
          </a:p>
        </p:txBody>
      </p:sp>
      <p:sp>
        <p:nvSpPr>
          <p:cNvPr id="132" name="Rectangle 3"/>
          <p:cNvSpPr txBox="1"/>
          <p:nvPr>
            <p:ph type="subTitle" idx="1"/>
          </p:nvPr>
        </p:nvSpPr>
        <p:spPr>
          <a:xfrm>
            <a:off x="2097850" y="17630"/>
            <a:ext cx="20570835" cy="9584038"/>
          </a:xfrm>
          <a:prstGeom prst="rect">
            <a:avLst/>
          </a:prstGeom>
        </p:spPr>
        <p:txBody>
          <a:bodyPr anchor="ctr"/>
          <a:lstStyle/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主啊你愛！ 奇妙的愛！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長闊高深  真是令人難猜，　　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雖然我曾  一度叫你傷懷，</a:t>
            </a:r>
          </a:p>
          <a:p>
            <a:pPr marL="685800" indent="-685800">
              <a:spcBef>
                <a:spcPts val="1800"/>
              </a:spcBef>
              <a:defRPr sz="8000">
                <a:solidFill>
                  <a:srgbClr val="FFE841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但主你愛  卻又將我找回。</a:t>
            </a:r>
          </a:p>
        </p:txBody>
      </p:sp>
      <p:sp>
        <p:nvSpPr>
          <p:cNvPr id="133" name="1/4"/>
          <p:cNvSpPr txBox="1"/>
          <p:nvPr/>
        </p:nvSpPr>
        <p:spPr>
          <a:xfrm>
            <a:off x="19750382" y="12569369"/>
            <a:ext cx="3603047" cy="8178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8" tIns="91438" rIns="91438" bIns="91438">
            <a:spAutoFit/>
          </a:bodyPr>
          <a:lstStyle>
            <a:lvl1pPr algn="ctr">
              <a:spcBef>
                <a:spcPts val="900"/>
              </a:spcBef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r>
              <a:t>主的妙爱 副歌</a:t>
            </a:r>
          </a:p>
        </p:txBody>
      </p:sp>
      <p:sp>
        <p:nvSpPr>
          <p:cNvPr id="134" name="Star"/>
          <p:cNvSpPr/>
          <p:nvPr/>
        </p:nvSpPr>
        <p:spPr>
          <a:xfrm>
            <a:off x="23318630" y="12585044"/>
            <a:ext cx="804681" cy="786529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</p:spPr>
        <p:txBody>
          <a:bodyPr lIns="91438" tIns="91438" rIns="91438" bIns="9143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cfc">
  <a:themeElements>
    <a:clrScheme name="dcf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9933"/>
      </a:accent1>
      <a:accent2>
        <a:srgbClr val="0000FF"/>
      </a:accent2>
      <a:accent3>
        <a:srgbClr val="AAAAAA"/>
      </a:accent3>
      <a:accent4>
        <a:srgbClr val="DADADA"/>
      </a:accent4>
      <a:accent5>
        <a:srgbClr val="FFCAAD"/>
      </a:accent5>
      <a:accent6>
        <a:srgbClr val="0000E7"/>
      </a:accent6>
      <a:hlink>
        <a:srgbClr val="0000FF"/>
      </a:hlink>
      <a:folHlink>
        <a:srgbClr val="FF00FF"/>
      </a:folHlink>
    </a:clrScheme>
    <a:fontScheme name="dcfc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dcf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cfc">
  <a:themeElements>
    <a:clrScheme name="dcf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9933"/>
      </a:accent1>
      <a:accent2>
        <a:srgbClr val="0000FF"/>
      </a:accent2>
      <a:accent3>
        <a:srgbClr val="AAAAAA"/>
      </a:accent3>
      <a:accent4>
        <a:srgbClr val="DADADA"/>
      </a:accent4>
      <a:accent5>
        <a:srgbClr val="FFCAAD"/>
      </a:accent5>
      <a:accent6>
        <a:srgbClr val="0000E7"/>
      </a:accent6>
      <a:hlink>
        <a:srgbClr val="0000FF"/>
      </a:hlink>
      <a:folHlink>
        <a:srgbClr val="FF00FF"/>
      </a:folHlink>
    </a:clrScheme>
    <a:fontScheme name="dcfc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dcf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