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 b="def" i="def"/>
      <a:tcStyle>
        <a:tcBdr/>
        <a:fill>
          <a:solidFill>
            <a:srgbClr val="E6F6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DBDB"/>
          </a:solidFill>
        </a:fill>
      </a:tcStyle>
    </a:wholeTbl>
    <a:band2H>
      <a:tcTxStyle b="def" i="def"/>
      <a:tcStyle>
        <a:tcBdr/>
        <a:fill>
          <a:solidFill>
            <a:srgbClr val="EEEE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CE6"/>
          </a:solidFill>
        </a:fill>
      </a:tcStyle>
    </a:wholeTbl>
    <a:band2H>
      <a:tcTxStyle b="def" i="def"/>
      <a:tcStyle>
        <a:tcBdr/>
        <a:fill>
          <a:solidFill>
            <a:srgbClr val="E7E7F3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828800" latinLnBrk="0">
      <a:defRPr sz="2400">
        <a:latin typeface="+mn-lt"/>
        <a:ea typeface="+mn-ea"/>
        <a:cs typeface="+mn-cs"/>
        <a:sym typeface="Times New Roman"/>
      </a:defRPr>
    </a:lvl1pPr>
    <a:lvl2pPr indent="228600" defTabSz="1828800" latinLnBrk="0">
      <a:defRPr sz="2400">
        <a:latin typeface="+mn-lt"/>
        <a:ea typeface="+mn-ea"/>
        <a:cs typeface="+mn-cs"/>
        <a:sym typeface="Times New Roman"/>
      </a:defRPr>
    </a:lvl2pPr>
    <a:lvl3pPr indent="457200" defTabSz="1828800" latinLnBrk="0">
      <a:defRPr sz="2400">
        <a:latin typeface="+mn-lt"/>
        <a:ea typeface="+mn-ea"/>
        <a:cs typeface="+mn-cs"/>
        <a:sym typeface="Times New Roman"/>
      </a:defRPr>
    </a:lvl3pPr>
    <a:lvl4pPr indent="685800" defTabSz="1828800" latinLnBrk="0">
      <a:defRPr sz="2400">
        <a:latin typeface="+mn-lt"/>
        <a:ea typeface="+mn-ea"/>
        <a:cs typeface="+mn-cs"/>
        <a:sym typeface="Times New Roman"/>
      </a:defRPr>
    </a:lvl4pPr>
    <a:lvl5pPr indent="914400" defTabSz="1828800" latinLnBrk="0">
      <a:defRPr sz="2400">
        <a:latin typeface="+mn-lt"/>
        <a:ea typeface="+mn-ea"/>
        <a:cs typeface="+mn-cs"/>
        <a:sym typeface="Times New Roman"/>
      </a:defRPr>
    </a:lvl5pPr>
    <a:lvl6pPr indent="1143000" defTabSz="1828800" latinLnBrk="0">
      <a:defRPr sz="2400">
        <a:latin typeface="+mn-lt"/>
        <a:ea typeface="+mn-ea"/>
        <a:cs typeface="+mn-cs"/>
        <a:sym typeface="Times New Roman"/>
      </a:defRPr>
    </a:lvl6pPr>
    <a:lvl7pPr indent="1371600" defTabSz="1828800" latinLnBrk="0">
      <a:defRPr sz="2400">
        <a:latin typeface="+mn-lt"/>
        <a:ea typeface="+mn-ea"/>
        <a:cs typeface="+mn-cs"/>
        <a:sym typeface="Times New Roman"/>
      </a:defRPr>
    </a:lvl7pPr>
    <a:lvl8pPr indent="1600200" defTabSz="1828800" latinLnBrk="0">
      <a:defRPr sz="2400">
        <a:latin typeface="+mn-lt"/>
        <a:ea typeface="+mn-ea"/>
        <a:cs typeface="+mn-cs"/>
        <a:sym typeface="Times New Roman"/>
      </a:defRPr>
    </a:lvl8pPr>
    <a:lvl9pPr indent="1828800" defTabSz="1828800" latinLnBrk="0">
      <a:defRPr sz="2400">
        <a:latin typeface="+mn-lt"/>
        <a:ea typeface="+mn-ea"/>
        <a:cs typeface="+mn-cs"/>
        <a:sym typeface="Times New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419600" y="4260850"/>
            <a:ext cx="15544800" cy="294005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5791200" y="7772400"/>
            <a:ext cx="12801600" cy="35052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algn="ctr">
              <a:buSzTx/>
              <a:buNone/>
            </a:lvl1pPr>
            <a:lvl2pPr marL="0" indent="0" algn="ctr">
              <a:buSzTx/>
              <a:buNone/>
            </a:lvl2pPr>
            <a:lvl3pPr marL="0" indent="0" algn="ctr">
              <a:buSzTx/>
              <a:buNone/>
            </a:lvl3pPr>
            <a:lvl4pPr marL="0" indent="0" algn="ctr">
              <a:buSzTx/>
              <a:buNone/>
            </a:lvl4pPr>
            <a:lvl5pPr marL="0" indent="0" algn="ctr"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sz="half" idx="1"/>
          </p:nvPr>
        </p:nvSpPr>
        <p:spPr>
          <a:xfrm>
            <a:off x="4419600" y="3962400"/>
            <a:ext cx="15544800" cy="8229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4492624" y="8813800"/>
            <a:ext cx="15544802" cy="2724150"/>
          </a:xfrm>
          <a:prstGeom prst="rect">
            <a:avLst/>
          </a:prstGeom>
        </p:spPr>
        <p:txBody>
          <a:bodyPr anchor="t"/>
          <a:lstStyle>
            <a:lvl1pPr algn="l">
              <a:defRPr b="1" cap="all" sz="8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4492624" y="5813426"/>
            <a:ext cx="15544802" cy="3000377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spcBef>
                <a:spcPts val="800"/>
              </a:spcBef>
              <a:buSzTx/>
              <a:buNone/>
              <a:defRPr sz="4000"/>
            </a:lvl1pPr>
            <a:lvl2pPr marL="0" indent="0">
              <a:spcBef>
                <a:spcPts val="800"/>
              </a:spcBef>
              <a:buSzTx/>
              <a:buNone/>
              <a:defRPr sz="4000"/>
            </a:lvl2pPr>
            <a:lvl3pPr marL="0" indent="0">
              <a:spcBef>
                <a:spcPts val="800"/>
              </a:spcBef>
              <a:buSzTx/>
              <a:buNone/>
              <a:defRPr sz="4000"/>
            </a:lvl3pPr>
            <a:lvl4pPr marL="0" indent="0">
              <a:spcBef>
                <a:spcPts val="800"/>
              </a:spcBef>
              <a:buSzTx/>
              <a:buNone/>
              <a:defRPr sz="4000"/>
            </a:lvl4pPr>
            <a:lvl5pPr marL="0" indent="0">
              <a:spcBef>
                <a:spcPts val="800"/>
              </a:spcBef>
              <a:buSzTx/>
              <a:buNone/>
              <a:defRPr sz="4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quarter" idx="1"/>
          </p:nvPr>
        </p:nvSpPr>
        <p:spPr>
          <a:xfrm>
            <a:off x="4419600" y="3962400"/>
            <a:ext cx="7620000" cy="8229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spcBef>
                <a:spcPts val="1200"/>
              </a:spcBef>
              <a:defRPr sz="5600"/>
            </a:lvl1pPr>
            <a:lvl2pPr marL="1123950" indent="-666750">
              <a:spcBef>
                <a:spcPts val="1200"/>
              </a:spcBef>
              <a:defRPr sz="5600"/>
            </a:lvl2pPr>
            <a:lvl3pPr marL="1554477" indent="-640077">
              <a:spcBef>
                <a:spcPts val="1200"/>
              </a:spcBef>
              <a:defRPr sz="5600"/>
            </a:lvl3pPr>
            <a:lvl4pPr marL="2082800" indent="-711200">
              <a:spcBef>
                <a:spcPts val="1200"/>
              </a:spcBef>
              <a:defRPr sz="5600"/>
            </a:lvl4pPr>
            <a:lvl5pPr marL="2540000" indent="-711200">
              <a:spcBef>
                <a:spcPts val="1200"/>
              </a:spcBef>
              <a:defRPr sz="5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3962400" y="549276"/>
            <a:ext cx="16459200" cy="228600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3962400" y="3070224"/>
            <a:ext cx="8080376" cy="1279526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spcBef>
                <a:spcPts val="1000"/>
              </a:spcBef>
              <a:buSzTx/>
              <a:buNone/>
              <a:defRPr b="1" sz="4800"/>
            </a:lvl1pPr>
            <a:lvl2pPr marL="0" indent="0">
              <a:spcBef>
                <a:spcPts val="1000"/>
              </a:spcBef>
              <a:buSzTx/>
              <a:buNone/>
              <a:defRPr b="1" sz="4800"/>
            </a:lvl2pPr>
            <a:lvl3pPr marL="0" indent="0">
              <a:spcBef>
                <a:spcPts val="1000"/>
              </a:spcBef>
              <a:buSzTx/>
              <a:buNone/>
              <a:defRPr b="1" sz="4800"/>
            </a:lvl3pPr>
            <a:lvl4pPr marL="0" indent="0">
              <a:spcBef>
                <a:spcPts val="1000"/>
              </a:spcBef>
              <a:buSzTx/>
              <a:buNone/>
              <a:defRPr b="1" sz="4800"/>
            </a:lvl4pPr>
            <a:lvl5pPr marL="0" indent="0">
              <a:spcBef>
                <a:spcPts val="1000"/>
              </a:spcBef>
              <a:buSzTx/>
              <a:buNone/>
              <a:defRPr b="1" sz="4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12338050" y="3070224"/>
            <a:ext cx="8083550" cy="1279527"/>
          </a:xfrm>
          <a:prstGeom prst="rect">
            <a:avLst/>
          </a:prstGeom>
          <a:ln w="12700"/>
        </p:spPr>
        <p:txBody>
          <a:bodyPr anchor="b">
            <a:normAutofit fontScale="100000" lnSpcReduction="0"/>
          </a:bodyPr>
          <a:lstStyle/>
          <a:p>
            <a:pPr/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3962400" y="546100"/>
            <a:ext cx="6016629" cy="2324100"/>
          </a:xfrm>
          <a:prstGeom prst="rect">
            <a:avLst/>
          </a:prstGeom>
        </p:spPr>
        <p:txBody>
          <a:bodyPr anchor="b"/>
          <a:lstStyle>
            <a:lvl1pPr algn="l">
              <a:defRPr b="1" sz="4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10198100" y="546100"/>
            <a:ext cx="10223500" cy="11706226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3962398" y="2870200"/>
            <a:ext cx="6016631" cy="9382126"/>
          </a:xfrm>
          <a:prstGeom prst="rect">
            <a:avLst/>
          </a:prstGeom>
          <a:ln w="12700"/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6632576" y="9601200"/>
            <a:ext cx="10972803" cy="1133476"/>
          </a:xfrm>
          <a:prstGeom prst="rect">
            <a:avLst/>
          </a:prstGeom>
        </p:spPr>
        <p:txBody>
          <a:bodyPr anchor="b"/>
          <a:lstStyle>
            <a:lvl1pPr algn="l">
              <a:defRPr b="1" sz="4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6632576" y="1225550"/>
            <a:ext cx="10972803" cy="8229600"/>
          </a:xfrm>
          <a:prstGeom prst="rect">
            <a:avLst/>
          </a:prstGeom>
          <a:ln w="12700"/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6632576" y="10734674"/>
            <a:ext cx="10972803" cy="1609727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spcBef>
                <a:spcPts val="600"/>
              </a:spcBef>
              <a:buSzTx/>
              <a:buNone/>
              <a:defRPr sz="2800"/>
            </a:lvl1pPr>
            <a:lvl2pPr marL="0" indent="0">
              <a:spcBef>
                <a:spcPts val="600"/>
              </a:spcBef>
              <a:buSzTx/>
              <a:buNone/>
              <a:defRPr sz="2800"/>
            </a:lvl2pPr>
            <a:lvl3pPr marL="0" indent="0">
              <a:spcBef>
                <a:spcPts val="600"/>
              </a:spcBef>
              <a:buSzTx/>
              <a:buNone/>
              <a:defRPr sz="2800"/>
            </a:lvl3pPr>
            <a:lvl4pPr marL="0" indent="0">
              <a:spcBef>
                <a:spcPts val="600"/>
              </a:spcBef>
              <a:buSzTx/>
              <a:buNone/>
              <a:defRPr sz="2800"/>
            </a:lvl4pPr>
            <a:lvl5pPr marL="0" indent="0">
              <a:spcBef>
                <a:spcPts val="600"/>
              </a:spcBef>
              <a:buSzTx/>
              <a:buNone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419600" y="1219200"/>
            <a:ext cx="15544800" cy="2286000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3255625" y="4876800"/>
            <a:ext cx="7162800" cy="8839200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9413223" y="12496800"/>
            <a:ext cx="551177" cy="574170"/>
          </a:xfrm>
          <a:prstGeom prst="rect">
            <a:avLst/>
          </a:prstGeom>
          <a:ln w="25400">
            <a:miter lim="400000"/>
          </a:ln>
        </p:spPr>
        <p:txBody>
          <a:bodyPr wrap="none" lIns="91437" tIns="91437" rIns="91437" bIns="91437">
            <a:spAutoFit/>
          </a:bodyPr>
          <a:lstStyle>
            <a:lvl1pPr algn="r">
              <a:defRPr sz="2800">
                <a:latin typeface="+mn-lt"/>
                <a:ea typeface="+mn-ea"/>
                <a:cs typeface="+mn-cs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9pPr>
    </p:titleStyle>
    <p:bodyStyle>
      <a:lvl1pPr marL="685800" marR="0" indent="-68580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1pPr>
      <a:lvl2pPr marL="1110342" marR="0" indent="-653142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2pPr>
      <a:lvl3pPr marL="1524000" marR="0" indent="-60960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3pPr>
      <a:lvl4pPr marL="2103120" marR="0" indent="-73152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4pPr>
      <a:lvl5pPr marL="2560320" marR="0" indent="-73152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5pPr>
      <a:lvl6pPr marL="3017520" marR="0" indent="-73152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6pPr>
      <a:lvl7pPr marL="3474720" marR="0" indent="-73152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7pPr>
      <a:lvl8pPr marL="3931918" marR="0" indent="-731518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8pPr>
      <a:lvl9pPr marL="4389118" marR="0" indent="-731518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9pPr>
    </p:bodyStyle>
    <p:otherStyle>
      <a:lvl1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lom"/>
          <p:cNvSpPr txBox="1"/>
          <p:nvPr>
            <p:ph type="ctrTitle"/>
          </p:nvPr>
        </p:nvSpPr>
        <p:spPr>
          <a:xfrm>
            <a:off x="7543800" y="5387973"/>
            <a:ext cx="8804276" cy="2940053"/>
          </a:xfrm>
          <a:prstGeom prst="rect">
            <a:avLst/>
          </a:prstGeom>
        </p:spPr>
        <p:txBody>
          <a:bodyPr/>
          <a:lstStyle>
            <a:lvl1pPr>
              <a:defRPr b="1" cap="all" sz="12000"/>
            </a:lvl1pPr>
          </a:lstStyle>
          <a:p>
            <a:pPr/>
            <a:r>
              <a:t>Shalom</a:t>
            </a:r>
          </a:p>
        </p:txBody>
      </p:sp>
      <p:sp>
        <p:nvSpPr>
          <p:cNvPr id="95" name="主的平安"/>
          <p:cNvSpPr txBox="1"/>
          <p:nvPr/>
        </p:nvSpPr>
        <p:spPr>
          <a:xfrm>
            <a:off x="8387396" y="2727961"/>
            <a:ext cx="7104377" cy="259587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91437" tIns="91437" rIns="91437" bIns="91437">
            <a:spAutoFit/>
          </a:bodyPr>
          <a:lstStyle>
            <a:lvl1pPr>
              <a:defRPr b="1" cap="all" sz="13600">
                <a:latin typeface="+mn-lt"/>
                <a:ea typeface="+mn-ea"/>
                <a:cs typeface="+mn-cs"/>
                <a:sym typeface="Times New Roman"/>
              </a:defRPr>
            </a:lvl1pPr>
          </a:lstStyle>
          <a:p>
            <a:pPr/>
            <a:r>
              <a:t>主的平安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2"/>
          <p:cNvSpPr txBox="1"/>
          <p:nvPr/>
        </p:nvSpPr>
        <p:spPr>
          <a:xfrm>
            <a:off x="953112" y="962816"/>
            <a:ext cx="22966051" cy="745672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主的平安 在我心中 四面环绕 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永不离开 主的平安 坚定温柔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天上平安 世界不能夺去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天上平安 看顾保守</a:t>
            </a:r>
          </a:p>
        </p:txBody>
      </p:sp>
      <p:sp>
        <p:nvSpPr>
          <p:cNvPr id="98" name="Shalom, Lord’s peace in my heart,…"/>
          <p:cNvSpPr txBox="1"/>
          <p:nvPr/>
        </p:nvSpPr>
        <p:spPr>
          <a:xfrm>
            <a:off x="412449" y="9578109"/>
            <a:ext cx="23121963" cy="277994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>
              <a:defRPr b="1" sz="59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Shalom, Lord’s peace in my heart,  surrounds me, never leaves.</a:t>
            </a:r>
          </a:p>
          <a:p>
            <a:pPr>
              <a:defRPr b="1" sz="59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Shalom, tender and assuring,  the world can not take it away.</a:t>
            </a:r>
          </a:p>
          <a:p>
            <a:pPr>
              <a:defRPr b="1" sz="59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Heavenly peace guides and protects me.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2"/>
          <p:cNvSpPr txBox="1"/>
          <p:nvPr/>
        </p:nvSpPr>
        <p:spPr>
          <a:xfrm>
            <a:off x="953112" y="962816"/>
            <a:ext cx="22966051" cy="745672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主的平安 在我心中 四面环绕 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永不离开 主的平安 坚定温柔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天上平安 世界不能夺去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天上平安 看顾保守</a:t>
            </a:r>
          </a:p>
        </p:txBody>
      </p:sp>
      <p:sp>
        <p:nvSpPr>
          <p:cNvPr id="101" name="Shalom, Lord’s peace in my heart,…"/>
          <p:cNvSpPr txBox="1"/>
          <p:nvPr/>
        </p:nvSpPr>
        <p:spPr>
          <a:xfrm>
            <a:off x="412449" y="9578109"/>
            <a:ext cx="23121963" cy="277994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>
              <a:defRPr b="1" sz="59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Shalom, Lord’s peace in my heart,  surrounds me, never leaves.</a:t>
            </a:r>
          </a:p>
          <a:p>
            <a:pPr>
              <a:defRPr b="1" sz="59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Shalom, tender and assuring,  the world can not take it away.</a:t>
            </a:r>
          </a:p>
          <a:p>
            <a:pPr>
              <a:defRPr b="1" sz="59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Heavenly peace guides and protects me.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2"/>
          <p:cNvSpPr txBox="1"/>
          <p:nvPr/>
        </p:nvSpPr>
        <p:spPr>
          <a:xfrm>
            <a:off x="-40801" y="911919"/>
            <a:ext cx="24266262" cy="672934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 algn="ctr">
              <a:defRPr b="1" sz="9000">
                <a:latin typeface="+mn-lt"/>
                <a:ea typeface="+mn-ea"/>
                <a:cs typeface="+mn-cs"/>
                <a:sym typeface="Times New Roman"/>
              </a:defRPr>
            </a:pPr>
            <a:r>
              <a:t>虽然狂风在咆哮 悲伤汹涌如浪涛</a:t>
            </a:r>
          </a:p>
          <a:p>
            <a:pPr algn="ctr">
              <a:defRPr b="1" sz="9000">
                <a:latin typeface="+mn-lt"/>
                <a:ea typeface="+mn-ea"/>
                <a:cs typeface="+mn-cs"/>
                <a:sym typeface="Times New Roman"/>
              </a:defRPr>
            </a:pPr>
            <a:r>
              <a:t>路途越走越黑暗 担子极重压肩头</a:t>
            </a:r>
          </a:p>
          <a:p>
            <a:pPr algn="ctr">
              <a:defRPr b="1" sz="9000">
                <a:latin typeface="+mn-lt"/>
                <a:ea typeface="+mn-ea"/>
                <a:cs typeface="+mn-cs"/>
                <a:sym typeface="Times New Roman"/>
              </a:defRPr>
            </a:pPr>
            <a:r>
              <a:t>藏在主荫下 安稳又妥当</a:t>
            </a:r>
          </a:p>
          <a:p>
            <a:pPr algn="ctr">
              <a:defRPr b="1" sz="9000">
                <a:latin typeface="+mn-lt"/>
                <a:ea typeface="+mn-ea"/>
                <a:cs typeface="+mn-cs"/>
                <a:sym typeface="Times New Roman"/>
              </a:defRPr>
            </a:pPr>
            <a:r>
              <a:t>信靠主的人绝不动摇</a:t>
            </a:r>
          </a:p>
        </p:txBody>
      </p:sp>
      <p:sp>
        <p:nvSpPr>
          <p:cNvPr id="104" name="Although wind roaring,…"/>
          <p:cNvSpPr txBox="1"/>
          <p:nvPr/>
        </p:nvSpPr>
        <p:spPr>
          <a:xfrm>
            <a:off x="547598" y="9281255"/>
            <a:ext cx="23931568" cy="355518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>
              <a:defRPr b="1" sz="58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Although wind roaring,  sorrow raging like waves,</a:t>
            </a:r>
          </a:p>
          <a:p>
            <a:pPr>
              <a:defRPr b="1" sz="58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the path getting darker, and the heavy burden crushing me,</a:t>
            </a:r>
          </a:p>
          <a:p>
            <a:pPr>
              <a:defRPr b="1" sz="58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I remain in the Lord, safe and sound.</a:t>
            </a:r>
          </a:p>
          <a:p>
            <a:pPr>
              <a:defRPr b="1" sz="58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Those who trust in the Lord never waver.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2"/>
          <p:cNvSpPr txBox="1"/>
          <p:nvPr/>
        </p:nvSpPr>
        <p:spPr>
          <a:xfrm>
            <a:off x="953112" y="962816"/>
            <a:ext cx="22966051" cy="745672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主的平安 在我心中 四面环绕 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永不离开 主的平安 坚定温柔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天上平安 世界不能夺去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天上平安 看顾保守</a:t>
            </a:r>
          </a:p>
        </p:txBody>
      </p:sp>
      <p:sp>
        <p:nvSpPr>
          <p:cNvPr id="107" name="Shalom, Lord’s peace in my heart,…"/>
          <p:cNvSpPr txBox="1"/>
          <p:nvPr/>
        </p:nvSpPr>
        <p:spPr>
          <a:xfrm>
            <a:off x="412449" y="9578109"/>
            <a:ext cx="23121963" cy="277994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>
              <a:defRPr b="1" sz="59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Shalom, Lord’s peace in my heart,  surrounds me, never leaves.</a:t>
            </a:r>
          </a:p>
          <a:p>
            <a:pPr>
              <a:defRPr b="1" sz="59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Shalom, tender and assuring,  the world can not take it away.</a:t>
            </a:r>
          </a:p>
          <a:p>
            <a:pPr>
              <a:defRPr b="1" sz="59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Heavenly peace guides and protects me.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2"/>
          <p:cNvSpPr txBox="1"/>
          <p:nvPr/>
        </p:nvSpPr>
        <p:spPr>
          <a:xfrm>
            <a:off x="-40801" y="911919"/>
            <a:ext cx="24266262" cy="672934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 algn="ctr">
              <a:defRPr b="1" sz="9000">
                <a:latin typeface="+mn-lt"/>
                <a:ea typeface="+mn-ea"/>
                <a:cs typeface="+mn-cs"/>
                <a:sym typeface="Times New Roman"/>
              </a:defRPr>
            </a:pPr>
            <a:r>
              <a:t>虽然信心受试炼 心中难过满苦愁</a:t>
            </a:r>
          </a:p>
          <a:p>
            <a:pPr algn="ctr">
              <a:defRPr b="1" sz="9000">
                <a:latin typeface="+mn-lt"/>
                <a:ea typeface="+mn-ea"/>
                <a:cs typeface="+mn-cs"/>
                <a:sym typeface="Times New Roman"/>
              </a:defRPr>
            </a:pPr>
            <a:r>
              <a:t>上主慈容看不见 黑夜漫长要等候</a:t>
            </a:r>
          </a:p>
          <a:p>
            <a:pPr algn="ctr">
              <a:defRPr b="1" sz="9000">
                <a:latin typeface="+mn-lt"/>
                <a:ea typeface="+mn-ea"/>
                <a:cs typeface="+mn-cs"/>
                <a:sym typeface="Times New Roman"/>
              </a:defRPr>
            </a:pPr>
            <a:r>
              <a:t>喜乐与忧愁 主为我安排</a:t>
            </a:r>
          </a:p>
          <a:p>
            <a:pPr algn="ctr">
              <a:defRPr b="1" sz="9000">
                <a:latin typeface="+mn-lt"/>
                <a:ea typeface="+mn-ea"/>
                <a:cs typeface="+mn-cs"/>
                <a:sym typeface="Times New Roman"/>
              </a:defRPr>
            </a:pPr>
            <a:r>
              <a:t>祂应许一切都必更新</a:t>
            </a:r>
          </a:p>
        </p:txBody>
      </p:sp>
      <p:sp>
        <p:nvSpPr>
          <p:cNvPr id="110" name="Although wind roaring,…"/>
          <p:cNvSpPr txBox="1"/>
          <p:nvPr/>
        </p:nvSpPr>
        <p:spPr>
          <a:xfrm>
            <a:off x="547598" y="9281255"/>
            <a:ext cx="22882677" cy="335360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Trials and tribulation test my faith, sadness and sorrow fill my heart.</a:t>
            </a:r>
          </a:p>
          <a:p>
            <a:pPr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The Lord’s face hidden from my sight, long night I wait in the darkness.</a:t>
            </a:r>
          </a:p>
          <a:p>
            <a:pPr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In joy or sorrow, the Lord provides for me. </a:t>
            </a:r>
          </a:p>
          <a:p>
            <a:pPr>
              <a:defRPr b="1" sz="55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He promises everything will be renewed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2"/>
          <p:cNvSpPr txBox="1"/>
          <p:nvPr/>
        </p:nvSpPr>
        <p:spPr>
          <a:xfrm>
            <a:off x="886671" y="298402"/>
            <a:ext cx="22966050" cy="928867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主的平安 在我心中 四面环绕 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永不离开 主的平安 坚定温柔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天上平安 世界不能夺去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天上平安 世界不能夺去</a:t>
            </a:r>
          </a:p>
          <a:p>
            <a:pPr algn="ctr">
              <a:defRPr b="1" sz="10000">
                <a:latin typeface="+mn-lt"/>
                <a:ea typeface="+mn-ea"/>
                <a:cs typeface="+mn-cs"/>
                <a:sym typeface="Times New Roman"/>
              </a:defRPr>
            </a:pPr>
            <a:r>
              <a:t>天上平安 看顾保守</a:t>
            </a:r>
          </a:p>
        </p:txBody>
      </p:sp>
      <p:sp>
        <p:nvSpPr>
          <p:cNvPr id="113" name="Shalom, Lord’s peace in my heart,…"/>
          <p:cNvSpPr txBox="1"/>
          <p:nvPr/>
        </p:nvSpPr>
        <p:spPr>
          <a:xfrm>
            <a:off x="631018" y="10552584"/>
            <a:ext cx="23121963" cy="277994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>
              <a:defRPr b="1" sz="59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Shalom, Lord’s peace in my heart,  surrounds me, never leaves.</a:t>
            </a:r>
          </a:p>
          <a:p>
            <a:pPr>
              <a:defRPr b="1" sz="59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Shalom, tender and assuring,  the world can not take it away.</a:t>
            </a:r>
          </a:p>
          <a:p>
            <a:pPr>
              <a:defRPr b="1" sz="59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  <a:r>
              <a:t>Heavenly peace guides and protects me. </a:t>
            </a:r>
          </a:p>
        </p:txBody>
      </p:sp>
      <p:sp>
        <p:nvSpPr>
          <p:cNvPr id="114" name="Star"/>
          <p:cNvSpPr/>
          <p:nvPr/>
        </p:nvSpPr>
        <p:spPr>
          <a:xfrm>
            <a:off x="21889987" y="12296850"/>
            <a:ext cx="1151790" cy="1061112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FF2600"/>
          </a:solidFill>
          <a:ln w="12700">
            <a:miter lim="400000"/>
          </a:ln>
        </p:spPr>
        <p:txBody>
          <a:bodyPr lIns="91437" tIns="91437" rIns="91437" bIns="91437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預設簡報設計">
  <a:themeElements>
    <a:clrScheme name="預設簡報設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預設簡報設計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預設簡報設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7" tIns="91437" rIns="91437" bIns="91437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7" tIns="91437" rIns="91437" bIns="91437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預設簡報設計">
  <a:themeElements>
    <a:clrScheme name="預設簡報設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預設簡報設計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預設簡報設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7" tIns="91437" rIns="91437" bIns="91437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7" tIns="91437" rIns="91437" bIns="91437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