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0" algn="ctr" defTabSz="8207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8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" name="Shape 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+mn-lt"/>
        <a:ea typeface="+mn-ea"/>
        <a:cs typeface="+mn-cs"/>
        <a:sym typeface="Lucida Grande"/>
      </a:defRPr>
    </a:lvl1pPr>
    <a:lvl2pPr indent="228600" defTabSz="457200" latinLnBrk="0">
      <a:defRPr sz="2200">
        <a:latin typeface="+mn-lt"/>
        <a:ea typeface="+mn-ea"/>
        <a:cs typeface="+mn-cs"/>
        <a:sym typeface="Lucida Grande"/>
      </a:defRPr>
    </a:lvl2pPr>
    <a:lvl3pPr indent="457200" defTabSz="457200" latinLnBrk="0">
      <a:defRPr sz="2200">
        <a:latin typeface="+mn-lt"/>
        <a:ea typeface="+mn-ea"/>
        <a:cs typeface="+mn-cs"/>
        <a:sym typeface="Lucida Grande"/>
      </a:defRPr>
    </a:lvl3pPr>
    <a:lvl4pPr indent="685800" defTabSz="457200" latinLnBrk="0">
      <a:defRPr sz="2200">
        <a:latin typeface="+mn-lt"/>
        <a:ea typeface="+mn-ea"/>
        <a:cs typeface="+mn-cs"/>
        <a:sym typeface="Lucida Grande"/>
      </a:defRPr>
    </a:lvl4pPr>
    <a:lvl5pPr indent="914400" defTabSz="457200" latinLnBrk="0">
      <a:defRPr sz="2200">
        <a:latin typeface="+mn-lt"/>
        <a:ea typeface="+mn-ea"/>
        <a:cs typeface="+mn-cs"/>
        <a:sym typeface="Lucida Grande"/>
      </a:defRPr>
    </a:lvl5pPr>
    <a:lvl6pPr indent="1143000" defTabSz="457200" latinLnBrk="0">
      <a:defRPr sz="2200">
        <a:latin typeface="+mn-lt"/>
        <a:ea typeface="+mn-ea"/>
        <a:cs typeface="+mn-cs"/>
        <a:sym typeface="Lucida Grande"/>
      </a:defRPr>
    </a:lvl6pPr>
    <a:lvl7pPr indent="1371600" defTabSz="457200" latinLnBrk="0">
      <a:defRPr sz="2200">
        <a:latin typeface="+mn-lt"/>
        <a:ea typeface="+mn-ea"/>
        <a:cs typeface="+mn-cs"/>
        <a:sym typeface="Lucida Grande"/>
      </a:defRPr>
    </a:lvl7pPr>
    <a:lvl8pPr indent="1600200" defTabSz="457200" latinLnBrk="0">
      <a:defRPr sz="2200">
        <a:latin typeface="+mn-lt"/>
        <a:ea typeface="+mn-ea"/>
        <a:cs typeface="+mn-cs"/>
        <a:sym typeface="Lucida Grande"/>
      </a:defRPr>
    </a:lvl8pPr>
    <a:lvl9pPr indent="1828800" defTabSz="457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833937" y="357187"/>
            <a:ext cx="14716126" cy="342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833937" y="3892550"/>
            <a:ext cx="14716126" cy="8037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2288" y="13019087"/>
            <a:ext cx="460374" cy="498475"/>
          </a:xfrm>
          <a:prstGeom prst="rect">
            <a:avLst/>
          </a:prstGeom>
          <a:ln w="12700">
            <a:miter lim="400000"/>
          </a:ln>
        </p:spPr>
        <p:txBody>
          <a:bodyPr wrap="none" lIns="71436" tIns="71436" rIns="71436" bIns="71436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45720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91440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137160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182880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1106487" marR="0" indent="-788987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33042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37487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41932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46377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50949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55521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60093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6466592" marR="0" indent="-2542292" algn="l" defTabSz="820737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71000"/>
        <a:buFontTx/>
        <a:buChar char=""/>
        <a:tabLst/>
        <a:defRPr b="0" baseline="0" cap="none" i="0" spc="0" strike="noStrike" sz="58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8207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W16_editable_16x9.034.jpeg" descr="PW16_editable_16x9.03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W16_editable_16x9.034.jpeg" descr="PW16_editable_16x9.03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W16_editable_16x9.035.jpeg" descr="PW16_editable_16x9.03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W16_editable_16x9.036.jpeg" descr="PW16_editable_16x9.03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W16_editable_16x9.036.jpeg" descr="PW16_editable_16x9.03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W16_editable_16x9.035.jpeg" descr="PW16_editable_16x9.03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W16_editable_16x9.035.jpeg" descr="PW16_editable_16x9.03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W16_editable_16x9.034.jpeg" descr="PW16_editable_16x9.03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W16_editable_16x9.033.jpeg" descr="PW16_editable_16x9.03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(x3)"/>
          <p:cNvSpPr txBox="1"/>
          <p:nvPr/>
        </p:nvSpPr>
        <p:spPr>
          <a:xfrm>
            <a:off x="22038331" y="9267743"/>
            <a:ext cx="1368375" cy="981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/>
            <a:r>
              <a:t>(x3)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07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07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07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07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