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ctr" defTabSz="8207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833937" y="3892550"/>
            <a:ext cx="14716126" cy="8037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6" tIns="71436" rIns="71436" bIns="71436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2288" y="13019087"/>
            <a:ext cx="460374" cy="498475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1106487" marR="0" indent="-788987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33042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37487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41932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46377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50949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55521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60093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6466592" marR="0" indent="-2542292" algn="l" defTabSz="820737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"/>
        <a:tabLst/>
        <a:defRPr b="0" baseline="0" cap="none" i="0" spc="0" strike="noStrike" sz="5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8207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W16_editable_16x9.034.jpeg" descr="PW16_editable_16x9.03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W16_editable_16x9.034.jpeg" descr="PW16_editable_16x9.03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W16_editable_16x9.035.jpeg" descr="PW16_editable_16x9.03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W16_editable_16x9.036.jpeg" descr="PW16_editable_16x9.03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W16_editable_16x9.036.jpeg" descr="PW16_editable_16x9.03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W16_editable_16x9.035.jpeg" descr="PW16_editable_16x9.03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W16_editable_16x9.035.jpeg" descr="PW16_editable_16x9.03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W16_editable_16x9.034.jpeg" descr="PW16_editable_16x9.03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W16_editable_16x9.033.jpeg" descr="PW16_editable_16x9.03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(x3)"/>
          <p:cNvSpPr txBox="1"/>
          <p:nvPr/>
        </p:nvSpPr>
        <p:spPr>
          <a:xfrm>
            <a:off x="22038331" y="9267743"/>
            <a:ext cx="1368375" cy="981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/>
            <a:r>
              <a:t>(x3)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07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07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07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 upright="0">
        <a:spAutoFit/>
      </a:bodyPr>
      <a:lstStyle>
        <a:defPPr marL="0" marR="0" indent="0" algn="ctr" defTabSz="8207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