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Image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64411" y="6320471"/>
            <a:ext cx="8956825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委身之歌"/>
          <p:cNvSpPr txBox="1"/>
          <p:nvPr>
            <p:ph type="title" idx="4294967295"/>
          </p:nvPr>
        </p:nvSpPr>
        <p:spPr>
          <a:xfrm>
            <a:off x="837559" y="2346641"/>
            <a:ext cx="22708882" cy="5103302"/>
          </a:xfrm>
          <a:prstGeom prst="rect">
            <a:avLst/>
          </a:prstGeom>
        </p:spPr>
        <p:txBody>
          <a:bodyPr anchor="ctr"/>
          <a:lstStyle>
            <a:lvl1pPr>
              <a:defRPr spc="-135" sz="13500" u="sng">
                <a:solidFill>
                  <a:schemeClr val="accent4"/>
                </a:solidFill>
              </a:defRPr>
            </a:lvl1pPr>
          </a:lstStyle>
          <a:p>
            <a:pPr/>
            <a:r>
              <a:t>委身之歌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484279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我願意為你擺上，…"/>
          <p:cNvSpPr txBox="1"/>
          <p:nvPr>
            <p:ph type="title" idx="4294967295"/>
          </p:nvPr>
        </p:nvSpPr>
        <p:spPr>
          <a:xfrm>
            <a:off x="5826758" y="76729"/>
            <a:ext cx="17777454" cy="1009816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我願意為你擺上，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我願意尊你為王，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指教我體貼你的心腸， 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忠心持守直前勇往。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484279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將我的眼光，…"/>
          <p:cNvSpPr txBox="1"/>
          <p:nvPr>
            <p:ph type="title" idx="4294967295"/>
          </p:nvPr>
        </p:nvSpPr>
        <p:spPr>
          <a:xfrm>
            <a:off x="6084171" y="156897"/>
            <a:ext cx="17777454" cy="1009103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即使我在驚濤駭浪之中，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仍有信心和異象;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-5793" y="6460878"/>
            <a:ext cx="8956825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將我的眼光，…"/>
          <p:cNvSpPr txBox="1"/>
          <p:nvPr>
            <p:ph type="title" idx="4294967295"/>
          </p:nvPr>
        </p:nvSpPr>
        <p:spPr>
          <a:xfrm>
            <a:off x="4201932" y="76729"/>
            <a:ext cx="20080913" cy="10113252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我一生要向著標竿直跑，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直到終點得著獎賞。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484279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將我的眼光，…"/>
          <p:cNvSpPr txBox="1"/>
          <p:nvPr>
            <p:ph type="title" idx="4294967295"/>
          </p:nvPr>
        </p:nvSpPr>
        <p:spPr>
          <a:xfrm>
            <a:off x="6084171" y="156897"/>
            <a:ext cx="17777454" cy="1009103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即使我在驚濤駭浪之中，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仍有信心和異象;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-5793" y="6460878"/>
            <a:ext cx="8956825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將我的眼光，…"/>
          <p:cNvSpPr txBox="1"/>
          <p:nvPr>
            <p:ph type="title" idx="4294967295"/>
          </p:nvPr>
        </p:nvSpPr>
        <p:spPr>
          <a:xfrm>
            <a:off x="4201932" y="76729"/>
            <a:ext cx="20080913" cy="10113252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我一生要向著標竿直跑，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直到終點得著獎賞。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-5793" y="6460878"/>
            <a:ext cx="8956825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我一生要向著標竿直跑，…"/>
          <p:cNvSpPr txBox="1"/>
          <p:nvPr>
            <p:ph type="title" idx="4294967295"/>
          </p:nvPr>
        </p:nvSpPr>
        <p:spPr>
          <a:xfrm>
            <a:off x="4201932" y="76729"/>
            <a:ext cx="20080913" cy="10113252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我一生要向著標竿直跑，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直到終點得著獎賞。</a:t>
            </a:r>
          </a:p>
        </p:txBody>
      </p:sp>
      <p:sp>
        <p:nvSpPr>
          <p:cNvPr id="195" name="Heart"/>
          <p:cNvSpPr/>
          <p:nvPr/>
        </p:nvSpPr>
        <p:spPr>
          <a:xfrm>
            <a:off x="23150733" y="12566872"/>
            <a:ext cx="697606" cy="616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507680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我的心為你歌唱，…"/>
          <p:cNvSpPr txBox="1"/>
          <p:nvPr>
            <p:ph type="title" idx="4294967295"/>
          </p:nvPr>
        </p:nvSpPr>
        <p:spPr>
          <a:xfrm>
            <a:off x="6192401" y="133038"/>
            <a:ext cx="17798661" cy="10208501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我的心為你歌唱，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我的靈因你剛強，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你的愛在我裡面醞釀，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催我在世上作光。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484279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我願意為你擺上，…"/>
          <p:cNvSpPr txBox="1"/>
          <p:nvPr>
            <p:ph type="title" idx="4294967295"/>
          </p:nvPr>
        </p:nvSpPr>
        <p:spPr>
          <a:xfrm>
            <a:off x="5826758" y="76729"/>
            <a:ext cx="17777454" cy="1009816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我願意為你擺上，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我願意尊你為王，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指教我體貼你的心腸， 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忠心持守直前勇往。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484279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將我的眼光，…"/>
          <p:cNvSpPr txBox="1"/>
          <p:nvPr>
            <p:ph type="title" idx="4294967295"/>
          </p:nvPr>
        </p:nvSpPr>
        <p:spPr>
          <a:xfrm>
            <a:off x="6084171" y="156897"/>
            <a:ext cx="17777454" cy="1009103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即使我在驚濤駭浪之中，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仍有信心和異象;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-5793" y="6460878"/>
            <a:ext cx="8956825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將我的眼光，…"/>
          <p:cNvSpPr txBox="1"/>
          <p:nvPr>
            <p:ph type="title" idx="4294967295"/>
          </p:nvPr>
        </p:nvSpPr>
        <p:spPr>
          <a:xfrm>
            <a:off x="4201932" y="76729"/>
            <a:ext cx="20080913" cy="10113252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我一生要向著標竿直跑，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直到終點得著獎賞。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507680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我的心為你歌唱，…"/>
          <p:cNvSpPr txBox="1"/>
          <p:nvPr>
            <p:ph type="title" idx="4294967295"/>
          </p:nvPr>
        </p:nvSpPr>
        <p:spPr>
          <a:xfrm>
            <a:off x="6192401" y="133038"/>
            <a:ext cx="17798661" cy="10208501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我的心為你歌唱，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我的靈因你剛強，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你的愛在我裡面醞釀，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催我在世上作光。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484279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我願意為你擺上，…"/>
          <p:cNvSpPr txBox="1"/>
          <p:nvPr>
            <p:ph type="title" idx="4294967295"/>
          </p:nvPr>
        </p:nvSpPr>
        <p:spPr>
          <a:xfrm>
            <a:off x="5826758" y="76729"/>
            <a:ext cx="17777454" cy="1009816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我願意為你擺上，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我願意尊你為王，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指教我體貼你的心腸， 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忠心持守直前勇往。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17609" y="6484279"/>
            <a:ext cx="8956824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將我的眼光，…"/>
          <p:cNvSpPr txBox="1"/>
          <p:nvPr>
            <p:ph type="title" idx="4294967295"/>
          </p:nvPr>
        </p:nvSpPr>
        <p:spPr>
          <a:xfrm>
            <a:off x="6084171" y="156897"/>
            <a:ext cx="17777454" cy="1009103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即使我在驚濤駭浪之中，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仍有信心和異象;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2B292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099_example.jpg" descr="099_example.jpg"/>
          <p:cNvPicPr>
            <a:picLocks noChangeAspect="1"/>
          </p:cNvPicPr>
          <p:nvPr/>
        </p:nvPicPr>
        <p:blipFill>
          <a:blip r:embed="rId2">
            <a:extLst/>
          </a:blip>
          <a:srcRect l="0" t="36217" r="36279" b="0"/>
          <a:stretch>
            <a:fillRect/>
          </a:stretch>
        </p:blipFill>
        <p:spPr>
          <a:xfrm>
            <a:off x="-5793" y="6460878"/>
            <a:ext cx="8956825" cy="7172380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將我的眼光，…"/>
          <p:cNvSpPr txBox="1"/>
          <p:nvPr>
            <p:ph type="title" idx="4294967295"/>
          </p:nvPr>
        </p:nvSpPr>
        <p:spPr>
          <a:xfrm>
            <a:off x="4201932" y="76729"/>
            <a:ext cx="20080913" cy="10113252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將我的眼光，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定睛在你的身上，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我一生要向著標竿直跑，</a:t>
            </a:r>
          </a:p>
          <a:p>
            <a:pPr>
              <a:lnSpc>
                <a:spcPct val="100000"/>
              </a:lnSpc>
              <a:defRPr spc="-125" sz="12500">
                <a:solidFill>
                  <a:srgbClr val="FFFFFF"/>
                </a:solidFill>
              </a:defRPr>
            </a:pPr>
            <a:r>
              <a:t>直到終點得著獎賞。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