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4" r:id="rId2"/>
    <p:sldId id="505" r:id="rId3"/>
    <p:sldId id="506" r:id="rId4"/>
    <p:sldId id="507" r:id="rId5"/>
    <p:sldId id="508" r:id="rId6"/>
    <p:sldId id="509" r:id="rId7"/>
    <p:sldId id="511" r:id="rId8"/>
    <p:sldId id="510" r:id="rId9"/>
    <p:sldId id="51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4461-6824-4A0D-A712-AB0214AAF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46E07-1459-4B12-BC56-F22C8D093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2683-9F1B-4A7A-B09A-7C37BEFE9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01ED-446C-4B38-A530-0830FA1A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C3B64-C2B9-4299-92EC-0739582B8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4685-4402-48E9-818E-13B08114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B028B-CED5-4878-9234-2B62B89F6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9475-21DC-47BE-BB01-E87FB7FC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D016F-4D27-4117-B0B7-897643AE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CF874-7EDB-4531-98EF-9A0E0167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675AF-0C4C-4B8A-AC1F-8C8FCF087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37A13-BAAD-49AF-85D5-00EC19141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7B9C9-9B52-4236-8DA6-CEB651864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97A5D-90E6-4211-9E98-4733ED93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57AEF-9063-4C03-A7C2-7D7D9300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9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-351671" y="575452"/>
            <a:ext cx="12560417" cy="628020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4635" y="5574557"/>
            <a:ext cx="271727" cy="2061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37030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4F929-86C5-481F-B2FD-0621AB62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9C58-FA7C-4776-8BDB-78D655408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6EF33-D77D-47A3-B412-B68317F2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732C8-5E0B-485E-A11B-22AAD437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A2D6A-885D-4E54-BEDA-74D62509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7B8C-F211-4499-AFE6-02D56400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792D7-5FFF-4A70-8159-CF70CE6B2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A981-1092-4196-A9E6-E9A7598DA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A61F7-1013-429D-B37E-0A9B2EFA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9AA8C-878A-451D-A40D-22A82A22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0A0D-8933-4E5B-992F-31085A9A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3C581-A2ED-466F-9B78-62DEC1AF1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6A66E-D42C-4B47-9B5C-9337C40EA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F8988-9D60-41A9-A0C8-03EB9B63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3619D-3B7E-4BEF-82CA-7F94D5FA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1D6EE-A5B7-4050-925D-3215FF66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7FD8-E5F7-4DAE-A817-73C77499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994ED-27FD-4C89-8172-BBB2DC81B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30B64-8F61-4F6B-BC76-ECE5565D3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2B5792-D934-4FD2-91CB-7C1DCE571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A1F3F9-0018-49BC-B15B-EF449F416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8708F-5F87-472A-A32F-35C3A1F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FE183-4371-4E89-98DA-FB607FA9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CC9688-8241-44DD-AC7B-97AA329D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07720-2F1C-4097-9E60-0FFCE59B2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7DCE0-1671-488D-88F4-93D291BE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EDB0B-C737-43EE-8926-DAC3A038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10DA4-2F30-459E-891F-97F36D90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4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A622A-6C84-4539-BD02-0EC99143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B0129-037C-4A6B-8342-63DD5AEE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E0C5D-FB51-429B-BB54-E0042C45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6C626-1F28-41D6-B44A-50FA65475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3E01-9D1F-41D9-A913-C25B7937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B5A67-4E7C-4817-B986-53FEC5B78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56B14-6257-4043-AA29-A2722C12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84CD8-2852-4338-BF7F-8EF3C091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89240-098E-48CE-AD2C-B5EC36D4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EDC4-0289-4535-AE7E-ED511909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C427E-AF50-4150-92DC-E505FC05E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7B1E2-F6E8-4AF5-8BF5-127F9128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517E3-6DA1-4E2A-AE79-79A43DC8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E4E77-44C2-4C79-BBD7-67E5EFA8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5D6A-A0BB-4AAF-B7A6-C736E1836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9CD01A-004E-4B96-94FC-1188A23F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0DEDE-7723-4AF9-ADE5-29824ABA8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3F559-1635-4C62-8579-0382EEA2F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35B5-1A3C-47CD-A1D7-DEA1BE020E37}" type="datetimeFigureOut">
              <a:rPr lang="en-US" smtClean="0"/>
              <a:t>6/25/2022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4B5AB-334C-4F7F-897D-A9EAC8247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B4CAC-0EA3-4A54-B8E9-8C8081AF6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2455-E06F-4AFA-A0CD-4FC811583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9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0" name="Albert E. Brumley"/>
          <p:cNvSpPr txBox="1">
            <a:spLocks noGrp="1"/>
          </p:cNvSpPr>
          <p:nvPr>
            <p:ph type="body" sz="quarter" idx="4294967295"/>
          </p:nvPr>
        </p:nvSpPr>
        <p:spPr>
          <a:xfrm>
            <a:off x="1839702" y="4678648"/>
            <a:ext cx="8229601" cy="8439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Daniel W. Whittle</a:t>
            </a:r>
            <a:endParaRPr dirty="0"/>
          </a:p>
        </p:txBody>
      </p:sp>
      <p:sp>
        <p:nvSpPr>
          <p:cNvPr id="151" name="这世界非我家…"/>
          <p:cNvSpPr txBox="1"/>
          <p:nvPr/>
        </p:nvSpPr>
        <p:spPr>
          <a:xfrm>
            <a:off x="1981201" y="1097351"/>
            <a:ext cx="8229601" cy="34409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0" spc="-90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CN" altLang="en-US" sz="6328" spc="-90" dirty="0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Canela Bold"/>
                <a:sym typeface="Canela Bold"/>
              </a:rPr>
              <a:t>恩雨大降</a:t>
            </a:r>
            <a:endParaRPr lang="en-US" altLang="zh-CN" sz="6328" spc="-90" dirty="0">
              <a:solidFill>
                <a:srgbClr val="FFBD16">
                  <a:hueOff val="-1306536"/>
                  <a:satOff val="-22407"/>
                  <a:lumOff val="-8954"/>
                </a:srgbClr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9000" spc="-90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sz="6328" spc="-90" dirty="0">
              <a:solidFill>
                <a:srgbClr val="FFBD16">
                  <a:hueOff val="-1306536"/>
                  <a:satOff val="-22407"/>
                  <a:lumOff val="-8954"/>
                </a:srgbClr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600" spc="-66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4640" spc="-66" dirty="0">
                <a:solidFill>
                  <a:srgbClr val="FFBD16">
                    <a:hueOff val="-1306536"/>
                    <a:satOff val="-22407"/>
                    <a:lumOff val="-8954"/>
                  </a:srgbClr>
                </a:solidFill>
                <a:latin typeface="Canela Bold"/>
                <a:sym typeface="Canela Bold"/>
              </a:rPr>
              <a:t>There shall be showers of blessing</a:t>
            </a:r>
            <a:endParaRPr sz="4640" spc="-66" dirty="0">
              <a:solidFill>
                <a:srgbClr val="FFBD16">
                  <a:hueOff val="-1306536"/>
                  <a:satOff val="-22407"/>
                  <a:lumOff val="-8954"/>
                </a:srgbClr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34433760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502842"/>
            <a:ext cx="8497049" cy="3709324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6187" b="1" dirty="0"/>
              <a:t>主必賜恩如降大雨</a:t>
            </a:r>
            <a:r>
              <a:rPr lang="zh-CN" altLang="en-US" sz="6187" b="1" dirty="0"/>
              <a:t>：</a:t>
            </a:r>
            <a:br>
              <a:rPr lang="zh-TW" altLang="en-US" sz="6187" b="1" dirty="0"/>
            </a:br>
            <a:r>
              <a:rPr lang="zh-TW" altLang="en-US" sz="6187" b="1" dirty="0"/>
              <a:t>聖靈帶來大復興</a:t>
            </a:r>
            <a:r>
              <a:rPr lang="zh-CN" altLang="en-US" sz="6187" b="1" dirty="0"/>
              <a:t>；</a:t>
            </a:r>
            <a:br>
              <a:rPr lang="zh-TW" altLang="en-US" sz="6187" b="1" dirty="0"/>
            </a:br>
            <a:r>
              <a:rPr lang="zh-TW" altLang="en-US" sz="6187" b="1" dirty="0"/>
              <a:t>是救主慈愛的應許</a:t>
            </a:r>
            <a:r>
              <a:rPr lang="zh-CN" altLang="en-US" sz="6187" b="1" dirty="0"/>
              <a:t>，</a:t>
            </a:r>
            <a:br>
              <a:rPr lang="zh-TW" altLang="en-US" sz="6187" b="1" dirty="0"/>
            </a:br>
            <a:r>
              <a:rPr lang="zh-TW" altLang="en-US" sz="6187" b="1" dirty="0"/>
              <a:t>滋潤你枯乾心靈</a:t>
            </a:r>
            <a:r>
              <a:rPr lang="zh-CN" altLang="en-US" sz="6187" b="1" dirty="0"/>
              <a:t>。</a:t>
            </a:r>
            <a:endParaRPr lang="zh-TW" altLang="en-US" sz="6187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763001" y="6497450"/>
            <a:ext cx="1760097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恩雨大降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-395</a:t>
            </a:r>
            <a:r>
              <a:rPr dirty="0">
                <a:latin typeface="Calibri" pitchFamily="34" charset="0"/>
                <a:cs typeface="Arial" pitchFamily="34" charset="0"/>
              </a:rPr>
              <a:t> 1/</a:t>
            </a:r>
            <a:r>
              <a:rPr lang="en-US" dirty="0">
                <a:latin typeface="Calibri" pitchFamily="34" charset="0"/>
                <a:cs typeface="Arial" pitchFamily="34" charset="0"/>
              </a:rPr>
              <a:t>4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321967"/>
            <a:ext cx="8961201" cy="18223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There shall be showers of blessing: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This is the promise of love;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There shall be seasons refreshing,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Sent from the Savior above.</a:t>
            </a:r>
            <a:endParaRPr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28086233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502842"/>
            <a:ext cx="8497049" cy="3709324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6187" b="1" dirty="0"/>
              <a:t>恩雨降恩雨</a:t>
            </a:r>
            <a:r>
              <a:rPr lang="zh-CN" altLang="en-US" sz="6187" b="1" dirty="0"/>
              <a:t>，</a:t>
            </a:r>
            <a:br>
              <a:rPr lang="zh-TW" altLang="en-US" sz="6187" b="1" dirty="0"/>
            </a:br>
            <a:r>
              <a:rPr lang="zh-TW" altLang="en-US" sz="6187" b="1" dirty="0"/>
              <a:t>求主賜下大恩雨</a:t>
            </a:r>
            <a:r>
              <a:rPr lang="zh-CN" altLang="en-US" sz="6187" b="1" dirty="0"/>
              <a:t>；</a:t>
            </a:r>
            <a:br>
              <a:rPr lang="zh-TW" altLang="en-US" sz="6187" b="1" dirty="0"/>
            </a:br>
            <a:r>
              <a:rPr lang="zh-TW" altLang="en-US" sz="6187" b="1" dirty="0"/>
              <a:t>我們雖已略蒙主恩</a:t>
            </a:r>
            <a:r>
              <a:rPr lang="zh-CN" altLang="en-US" sz="6187" b="1" dirty="0"/>
              <a:t>，</a:t>
            </a:r>
            <a:br>
              <a:rPr lang="zh-TW" altLang="en-US" sz="6187" b="1" dirty="0"/>
            </a:br>
            <a:r>
              <a:rPr lang="zh-TW" altLang="en-US" sz="6187" b="1" dirty="0"/>
              <a:t>還渴望大賜恩雨</a:t>
            </a:r>
            <a:r>
              <a:rPr lang="zh-CN" altLang="en-US" sz="6187" b="1" dirty="0"/>
              <a:t>。</a:t>
            </a:r>
            <a:endParaRPr lang="zh-TW" altLang="en-US" sz="6187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534401" y="6497450"/>
            <a:ext cx="2359620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恩雨大降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-395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zh-CN" altLang="en-US" dirty="0">
                <a:latin typeface="Calibri" pitchFamily="34" charset="0"/>
                <a:cs typeface="Arial" pitchFamily="34" charset="0"/>
              </a:rPr>
              <a:t>副歌中文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29688"/>
            <a:ext cx="8961201" cy="18223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Showers of blessing,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Showers of blessing we need: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Mercy-drops round us are falling,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But for the showers we plead.</a:t>
            </a:r>
          </a:p>
        </p:txBody>
      </p:sp>
    </p:spTree>
    <p:extLst>
      <p:ext uri="{BB962C8B-B14F-4D97-AF65-F5344CB8AC3E}">
        <p14:creationId xmlns:p14="http://schemas.microsoft.com/office/powerpoint/2010/main" val="39658127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338591" y="622107"/>
            <a:ext cx="9443375" cy="37093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en-US" altLang="zh-TW" sz="6187" b="1" dirty="0"/>
              <a:t>There shall be showers of blessing,</a:t>
            </a:r>
            <a:br>
              <a:rPr lang="en-US" altLang="zh-TW" sz="6187" b="1" dirty="0"/>
            </a:br>
            <a:r>
              <a:rPr lang="en-US" altLang="zh-TW" sz="6187" b="1" dirty="0"/>
              <a:t>Precious reviving again;</a:t>
            </a:r>
            <a:br>
              <a:rPr lang="en-US" altLang="zh-TW" sz="6187" b="1" dirty="0"/>
            </a:br>
            <a:r>
              <a:rPr lang="en-US" altLang="zh-TW" sz="6187" b="1" dirty="0"/>
              <a:t>Over the hills and the valleys,</a:t>
            </a:r>
            <a:br>
              <a:rPr lang="en-US" altLang="zh-TW" sz="6187" b="1" dirty="0"/>
            </a:br>
            <a:r>
              <a:rPr lang="en-US" altLang="zh-TW" sz="6187" b="1" dirty="0"/>
              <a:t>Sound of abundance of rain.</a:t>
            </a:r>
            <a:endParaRPr lang="zh-TW" altLang="en-US" sz="6187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610601" y="6497450"/>
            <a:ext cx="1760097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恩雨大降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-395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latin typeface="Calibri" pitchFamily="34" charset="0"/>
                <a:cs typeface="Arial" pitchFamily="34" charset="0"/>
              </a:rPr>
              <a:t>2</a:t>
            </a:r>
            <a:r>
              <a:rPr dirty="0">
                <a:latin typeface="Calibri" pitchFamily="34" charset="0"/>
                <a:cs typeface="Arial" pitchFamily="34" charset="0"/>
              </a:rPr>
              <a:t>/</a:t>
            </a:r>
            <a:r>
              <a:rPr lang="en-US" dirty="0">
                <a:latin typeface="Calibri" pitchFamily="34" charset="0"/>
                <a:cs typeface="Arial" pitchFamily="34" charset="0"/>
              </a:rPr>
              <a:t>4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305894"/>
            <a:ext cx="8961201" cy="18209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主必賜恩如降大雨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：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聖靈已經大降臨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；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高山低谷都得恩雨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，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教會再得大復興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。</a:t>
            </a:r>
            <a:endParaRPr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6763329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383326" y="574401"/>
            <a:ext cx="9327081" cy="37093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en-US" altLang="zh-TW" sz="6187" b="1" dirty="0"/>
              <a:t>Showers of blessing,</a:t>
            </a:r>
            <a:br>
              <a:rPr lang="en-US" altLang="zh-TW" sz="6187" b="1" dirty="0"/>
            </a:br>
            <a:r>
              <a:rPr lang="en-US" altLang="zh-TW" sz="6187" b="1" dirty="0"/>
              <a:t>Showers of blessing we need:</a:t>
            </a:r>
            <a:br>
              <a:rPr lang="en-US" altLang="zh-TW" sz="6187" b="1" dirty="0"/>
            </a:br>
            <a:r>
              <a:rPr lang="en-US" altLang="zh-TW" sz="6187" b="1" dirty="0"/>
              <a:t>Mercy-drops round us are falling,</a:t>
            </a:r>
            <a:br>
              <a:rPr lang="en-US" altLang="zh-TW" sz="6187" b="1" dirty="0"/>
            </a:br>
            <a:r>
              <a:rPr lang="en-US" altLang="zh-TW" sz="6187" b="1" dirty="0"/>
              <a:t>But for the showers we plead.</a:t>
            </a:r>
            <a:endParaRPr lang="zh-TW" altLang="en-US" sz="6187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534401" y="6497450"/>
            <a:ext cx="2359620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恩雨大降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-395</a:t>
            </a:r>
            <a:r>
              <a:rPr lang="zh-CN" altLang="en-US" dirty="0">
                <a:latin typeface="Calibri" pitchFamily="34" charset="0"/>
                <a:cs typeface="Arial" pitchFamily="34" charset="0"/>
              </a:rPr>
              <a:t> 副歌英文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196837"/>
            <a:ext cx="8961201" cy="18209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恩雨降恩雨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，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求主賜下大恩雨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：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我們雖已略蒙主恩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，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還渴望大賜恩雨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。</a:t>
            </a:r>
            <a:endParaRPr 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21920984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502842"/>
            <a:ext cx="8497049" cy="3709324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6187" b="1" dirty="0"/>
              <a:t>主必賜恩如降大雨</a:t>
            </a:r>
            <a:r>
              <a:rPr lang="zh-CN" altLang="en-US" sz="6187" b="1" dirty="0"/>
              <a:t>：</a:t>
            </a:r>
            <a:br>
              <a:rPr lang="zh-TW" altLang="en-US" sz="6187" b="1" dirty="0"/>
            </a:br>
            <a:r>
              <a:rPr lang="zh-TW" altLang="en-US" sz="6187" b="1" dirty="0"/>
              <a:t>願主成就祢應許</a:t>
            </a:r>
            <a:r>
              <a:rPr lang="zh-CN" altLang="en-US" sz="6187" b="1" dirty="0"/>
              <a:t>；</a:t>
            </a:r>
            <a:br>
              <a:rPr lang="zh-TW" altLang="en-US" sz="6187" b="1" dirty="0"/>
            </a:br>
            <a:r>
              <a:rPr lang="zh-TW" altLang="en-US" sz="6187" b="1" dirty="0"/>
              <a:t>心地乾渴心靈疲倦</a:t>
            </a:r>
            <a:r>
              <a:rPr lang="zh-CN" altLang="en-US" sz="6187" b="1" dirty="0"/>
              <a:t>，</a:t>
            </a:r>
            <a:br>
              <a:rPr lang="zh-TW" altLang="en-US" sz="6187" b="1" dirty="0"/>
            </a:br>
            <a:r>
              <a:rPr lang="zh-TW" altLang="en-US" sz="6187" b="1" dirty="0"/>
              <a:t>切求聖靈來復興</a:t>
            </a:r>
            <a:r>
              <a:rPr lang="zh-CN" altLang="en-US" sz="6187" b="1" dirty="0"/>
              <a:t>。</a:t>
            </a:r>
            <a:endParaRPr lang="zh-TW" altLang="en-US" sz="6187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610601" y="6497450"/>
            <a:ext cx="1760097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恩雨大降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-395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>
                <a:latin typeface="Calibri" pitchFamily="34" charset="0"/>
                <a:cs typeface="Arial" pitchFamily="34" charset="0"/>
              </a:rPr>
              <a:t>3</a:t>
            </a:r>
            <a:r>
              <a:rPr dirty="0">
                <a:latin typeface="Calibri" pitchFamily="34" charset="0"/>
                <a:cs typeface="Arial" pitchFamily="34" charset="0"/>
              </a:rPr>
              <a:t>/</a:t>
            </a:r>
            <a:r>
              <a:rPr lang="en-US" dirty="0">
                <a:latin typeface="Calibri" pitchFamily="34" charset="0"/>
                <a:cs typeface="Arial" pitchFamily="34" charset="0"/>
              </a:rPr>
              <a:t>4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179354"/>
            <a:ext cx="8961201" cy="18223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There shall be showers of blessing: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Send them upon us, O Lord;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Grant to us now a refreshing,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Come and now honor Thy Word.</a:t>
            </a:r>
            <a:endParaRPr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3564426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847477" y="502842"/>
            <a:ext cx="8497049" cy="3709324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6187" b="1" dirty="0"/>
              <a:t>恩雨降恩雨</a:t>
            </a:r>
            <a:r>
              <a:rPr lang="zh-CN" altLang="en-US" sz="6187" b="1" dirty="0"/>
              <a:t>，</a:t>
            </a:r>
            <a:br>
              <a:rPr lang="zh-TW" altLang="en-US" sz="6187" b="1" dirty="0"/>
            </a:br>
            <a:r>
              <a:rPr lang="zh-TW" altLang="en-US" sz="6187" b="1" dirty="0"/>
              <a:t>求主賜下大恩雨</a:t>
            </a:r>
            <a:r>
              <a:rPr lang="zh-CN" altLang="en-US" sz="6187" b="1" dirty="0"/>
              <a:t>；</a:t>
            </a:r>
            <a:br>
              <a:rPr lang="zh-TW" altLang="en-US" sz="6187" b="1" dirty="0"/>
            </a:br>
            <a:r>
              <a:rPr lang="zh-TW" altLang="en-US" sz="6187" b="1" dirty="0"/>
              <a:t>我們雖已略蒙主恩</a:t>
            </a:r>
            <a:r>
              <a:rPr lang="zh-CN" altLang="en-US" sz="6187" b="1" dirty="0"/>
              <a:t>，</a:t>
            </a:r>
            <a:br>
              <a:rPr lang="zh-TW" altLang="en-US" sz="6187" b="1" dirty="0"/>
            </a:br>
            <a:r>
              <a:rPr lang="zh-TW" altLang="en-US" sz="6187" b="1" dirty="0"/>
              <a:t>還渴望大賜恩雨</a:t>
            </a:r>
            <a:r>
              <a:rPr lang="zh-CN" altLang="en-US" sz="6187" b="1" dirty="0"/>
              <a:t>。</a:t>
            </a:r>
            <a:endParaRPr lang="zh-TW" altLang="en-US" sz="6187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534401" y="6497450"/>
            <a:ext cx="2359620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恩雨大降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-395</a:t>
            </a:r>
            <a:r>
              <a:rPr dirty="0">
                <a:latin typeface="Calibri" pitchFamily="34" charset="0"/>
                <a:cs typeface="Arial" pitchFamily="34" charset="0"/>
              </a:rPr>
              <a:t> </a:t>
            </a:r>
            <a:r>
              <a:rPr lang="zh-CN" altLang="en-US" dirty="0">
                <a:latin typeface="Calibri" pitchFamily="34" charset="0"/>
                <a:cs typeface="Arial" pitchFamily="34" charset="0"/>
              </a:rPr>
              <a:t>副歌中文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80022"/>
            <a:ext cx="8961201" cy="18223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Showers of blessing,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Showers of blessing we need: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Mercy-drops round us are falling,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But for the showers we plead.</a:t>
            </a:r>
          </a:p>
        </p:txBody>
      </p:sp>
    </p:spTree>
    <p:extLst>
      <p:ext uri="{BB962C8B-B14F-4D97-AF65-F5344CB8AC3E}">
        <p14:creationId xmlns:p14="http://schemas.microsoft.com/office/powerpoint/2010/main" val="8134461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09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134412" y="502842"/>
            <a:ext cx="9955833" cy="37093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en-US" altLang="zh-TW" sz="6187" b="1" dirty="0"/>
              <a:t>There shall be showers of blessing:</a:t>
            </a:r>
            <a:br>
              <a:rPr lang="en-US" altLang="zh-TW" sz="6187" b="1" dirty="0"/>
            </a:br>
            <a:r>
              <a:rPr lang="en-US" altLang="zh-TW" sz="6187" b="1" dirty="0"/>
              <a:t>Oh, that today they might fall,</a:t>
            </a:r>
            <a:br>
              <a:rPr lang="en-US" altLang="zh-TW" sz="6187" b="1" dirty="0"/>
            </a:br>
            <a:r>
              <a:rPr lang="en-US" altLang="zh-TW" sz="6187" b="1" dirty="0"/>
              <a:t>Now as to God we're confessing,</a:t>
            </a:r>
            <a:br>
              <a:rPr lang="en-US" altLang="zh-TW" sz="6187" b="1" dirty="0"/>
            </a:br>
            <a:r>
              <a:rPr lang="en-US" altLang="zh-TW" sz="6187" b="1" dirty="0"/>
              <a:t>Now as on Jesus we call!</a:t>
            </a:r>
            <a:endParaRPr lang="zh-TW" altLang="en-US" sz="6187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534401" y="6497450"/>
            <a:ext cx="1760097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恩雨大降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-395</a:t>
            </a:r>
            <a:r>
              <a:rPr lang="zh-CN" altLang="en-US" dirty="0">
                <a:latin typeface="Calibri" pitchFamily="34" charset="0"/>
                <a:cs typeface="Arial" pitchFamily="34" charset="0"/>
              </a:rPr>
              <a:t> 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4</a:t>
            </a:r>
            <a:r>
              <a:rPr lang="en-US" dirty="0">
                <a:latin typeface="Calibri" pitchFamily="34" charset="0"/>
                <a:cs typeface="Arial" pitchFamily="34" charset="0"/>
              </a:rPr>
              <a:t>/4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188448"/>
            <a:ext cx="8961201" cy="18209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主必賜恩如降大雨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：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求聖靈今日降臨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；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今願悔改向主呼籲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，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求主接納我身心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。</a:t>
            </a:r>
            <a:endParaRPr 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32436543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105714" y="1"/>
            <a:ext cx="11980582" cy="6858091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1383326" y="574401"/>
            <a:ext cx="9327081" cy="370932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en-US" altLang="zh-TW" sz="6187" b="1" dirty="0"/>
              <a:t>Showers of blessing,</a:t>
            </a:r>
            <a:br>
              <a:rPr lang="en-US" altLang="zh-TW" sz="6187" b="1" dirty="0"/>
            </a:br>
            <a:r>
              <a:rPr lang="en-US" altLang="zh-TW" sz="6187" b="1" dirty="0"/>
              <a:t>Showers of blessing we need:</a:t>
            </a:r>
            <a:br>
              <a:rPr lang="en-US" altLang="zh-TW" sz="6187" b="1" dirty="0"/>
            </a:br>
            <a:r>
              <a:rPr lang="en-US" altLang="zh-TW" sz="6187" b="1" dirty="0"/>
              <a:t>Mercy-drops round us are falling,</a:t>
            </a:r>
            <a:br>
              <a:rPr lang="en-US" altLang="zh-TW" sz="6187" b="1" dirty="0"/>
            </a:br>
            <a:r>
              <a:rPr lang="en-US" altLang="zh-TW" sz="6187" b="1" dirty="0"/>
              <a:t>But for the showers we plead.</a:t>
            </a:r>
            <a:endParaRPr lang="zh-TW" altLang="en-US" sz="6187" b="1" dirty="0"/>
          </a:p>
        </p:txBody>
      </p:sp>
      <p:sp>
        <p:nvSpPr>
          <p:cNvPr id="155" name="这世界非我家 1/3"/>
          <p:cNvSpPr txBox="1"/>
          <p:nvPr/>
        </p:nvSpPr>
        <p:spPr>
          <a:xfrm>
            <a:off x="8534401" y="6497450"/>
            <a:ext cx="2359620" cy="31547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latin typeface="Calibri" pitchFamily="34" charset="0"/>
                <a:cs typeface="Arial" pitchFamily="34" charset="0"/>
              </a:rPr>
              <a:t>恩雨大降</a:t>
            </a:r>
            <a:r>
              <a:rPr lang="en-US" altLang="zh-CN" dirty="0">
                <a:latin typeface="Calibri" pitchFamily="34" charset="0"/>
                <a:cs typeface="Arial" pitchFamily="34" charset="0"/>
              </a:rPr>
              <a:t>-395</a:t>
            </a:r>
            <a:r>
              <a:rPr lang="zh-CN" altLang="en-US" dirty="0">
                <a:latin typeface="Calibri" pitchFamily="34" charset="0"/>
                <a:cs typeface="Arial" pitchFamily="34" charset="0"/>
              </a:rPr>
              <a:t> 副歌英文</a:t>
            </a:r>
            <a:endParaRPr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1935400" y="4213615"/>
            <a:ext cx="8961201" cy="18209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恩雨降恩雨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，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求主賜下大恩雨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：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我們雖已略蒙主恩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，</a:t>
            </a:r>
            <a:endParaRPr lang="zh-TW" alt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TW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還渴望大賜恩雨</a:t>
            </a:r>
            <a:r>
              <a:rPr lang="zh-CN" altLang="en-US" sz="3600" b="1" spc="-44" dirty="0">
                <a:solidFill>
                  <a:srgbClr val="002060"/>
                </a:solidFill>
                <a:latin typeface="Canela Bold"/>
                <a:sym typeface="Canela Bold"/>
              </a:rPr>
              <a:t>。</a:t>
            </a:r>
            <a:endParaRPr lang="en-US" sz="3600" b="1" spc="-44" dirty="0">
              <a:solidFill>
                <a:srgbClr val="002060"/>
              </a:solidFill>
              <a:latin typeface="Canela Bold"/>
              <a:sym typeface="Canela Bold"/>
            </a:endParaRPr>
          </a:p>
        </p:txBody>
      </p:sp>
    </p:spTree>
    <p:extLst>
      <p:ext uri="{BB962C8B-B14F-4D97-AF65-F5344CB8AC3E}">
        <p14:creationId xmlns:p14="http://schemas.microsoft.com/office/powerpoint/2010/main" val="186475973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Canela Bold</vt:lpstr>
      <vt:lpstr>Arial</vt:lpstr>
      <vt:lpstr>Calibri</vt:lpstr>
      <vt:lpstr>Calibri Light</vt:lpstr>
      <vt:lpstr>Office Theme</vt:lpstr>
      <vt:lpstr>PowerPoint Presentation</vt:lpstr>
      <vt:lpstr>主必賜恩如降大雨： 聖靈帶來大復興； 是救主慈愛的應許， 滋潤你枯乾心靈。</vt:lpstr>
      <vt:lpstr>恩雨降恩雨， 求主賜下大恩雨； 我們雖已略蒙主恩， 還渴望大賜恩雨。</vt:lpstr>
      <vt:lpstr>There shall be showers of blessing, Precious reviving again; Over the hills and the valleys, Sound of abundance of rain.</vt:lpstr>
      <vt:lpstr>Showers of blessing, Showers of blessing we need: Mercy-drops round us are falling, But for the showers we plead.</vt:lpstr>
      <vt:lpstr>主必賜恩如降大雨： 願主成就祢應許； 心地乾渴心靈疲倦， 切求聖靈來復興。</vt:lpstr>
      <vt:lpstr>恩雨降恩雨， 求主賜下大恩雨； 我們雖已略蒙主恩， 還渴望大賜恩雨。</vt:lpstr>
      <vt:lpstr>There shall be showers of blessing: Oh, that today they might fall, Now as to God we're confessing, Now as on Jesus we call!</vt:lpstr>
      <vt:lpstr>Showers of blessing, Showers of blessing we need: Mercy-drops round us are falling, But for the showers we plead.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Chingwen Li</dc:creator>
  <cp:lastModifiedBy>Chingwen Li</cp:lastModifiedBy>
  <cp:revision>32</cp:revision>
  <dcterms:created xsi:type="dcterms:W3CDTF">2022-05-18T15:27:49Z</dcterms:created>
  <dcterms:modified xsi:type="dcterms:W3CDTF">2022-06-25T17:30:39Z</dcterms:modified>
</cp:coreProperties>
</file>