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45B43B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FBD17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7611820"/>
            <a:ext cx="11704321" cy="323089"/>
          </a:xfrm>
          <a:prstGeom prst="rect">
            <a:avLst/>
          </a:prstGeom>
        </p:spPr>
        <p:txBody>
          <a:bodyPr/>
          <a:lstStyle>
            <a:lvl1pPr defTabSz="463747">
              <a:defRPr sz="1580" spc="-15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0239" y="2953173"/>
            <a:ext cx="11704322" cy="3522134"/>
          </a:xfrm>
          <a:prstGeom prst="rect">
            <a:avLst/>
          </a:prstGeom>
        </p:spPr>
        <p:txBody>
          <a:bodyPr anchor="ctr"/>
          <a:lstStyle>
            <a:lvl1pPr defTabSz="1733973">
              <a:lnSpc>
                <a:spcPct val="80000"/>
              </a:lnSpc>
              <a:defRPr sz="9000" spc="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defTabSz="1733973">
              <a:lnSpc>
                <a:spcPct val="80000"/>
              </a:lnSpc>
              <a:defRPr sz="9000" spc="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defTabSz="1733973">
              <a:lnSpc>
                <a:spcPct val="80000"/>
              </a:lnSpc>
              <a:defRPr sz="9000" spc="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defTabSz="1733973">
              <a:lnSpc>
                <a:spcPct val="80000"/>
              </a:lnSpc>
              <a:defRPr sz="9000" spc="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defTabSz="1733973">
              <a:lnSpc>
                <a:spcPct val="80000"/>
              </a:lnSpc>
              <a:defRPr sz="9000" spc="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2944" y="7940463"/>
            <a:ext cx="258912" cy="2810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5732394"/>
            <a:ext cx="11704322" cy="444061"/>
          </a:xfrm>
          <a:prstGeom prst="rect">
            <a:avLst/>
          </a:prstGeom>
        </p:spPr>
        <p:txBody>
          <a:bodyPr/>
          <a:lstStyle>
            <a:lvl1pPr defTabSz="469617">
              <a:defRPr sz="2400" spc="-24"/>
            </a:lvl1pPr>
          </a:lstStyle>
          <a:p>
            <a:r>
              <a:t>Fact information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0239" y="3466925"/>
            <a:ext cx="11704322" cy="2277178"/>
          </a:xfrm>
          <a:prstGeom prst="rect">
            <a:avLst/>
          </a:prstGeom>
        </p:spPr>
        <p:txBody>
          <a:bodyPr anchor="b"/>
          <a:lstStyle>
            <a:lvl1pPr defTabSz="1733973">
              <a:lnSpc>
                <a:spcPct val="80000"/>
              </a:lnSpc>
              <a:defRPr sz="15800" spc="0">
                <a:latin typeface="+mn-lt"/>
                <a:ea typeface="+mn-ea"/>
                <a:cs typeface="+mn-cs"/>
                <a:sym typeface="Canela Bold"/>
              </a:defRPr>
            </a:lvl1pPr>
            <a:lvl2pPr defTabSz="1733973">
              <a:lnSpc>
                <a:spcPct val="80000"/>
              </a:lnSpc>
              <a:defRPr sz="15800" spc="0">
                <a:latin typeface="+mn-lt"/>
                <a:ea typeface="+mn-ea"/>
                <a:cs typeface="+mn-cs"/>
                <a:sym typeface="Canela Bold"/>
              </a:defRPr>
            </a:lvl2pPr>
            <a:lvl3pPr defTabSz="1733973">
              <a:lnSpc>
                <a:spcPct val="80000"/>
              </a:lnSpc>
              <a:defRPr sz="15800" spc="0">
                <a:latin typeface="+mn-lt"/>
                <a:ea typeface="+mn-ea"/>
                <a:cs typeface="+mn-cs"/>
                <a:sym typeface="Canela Bold"/>
              </a:defRPr>
            </a:lvl3pPr>
            <a:lvl4pPr defTabSz="1733973">
              <a:lnSpc>
                <a:spcPct val="80000"/>
              </a:lnSpc>
              <a:defRPr sz="15800" spc="0">
                <a:latin typeface="+mn-lt"/>
                <a:ea typeface="+mn-ea"/>
                <a:cs typeface="+mn-cs"/>
                <a:sym typeface="Canela Bold"/>
              </a:defRPr>
            </a:lvl4pPr>
            <a:lvl5pPr defTabSz="1733973">
              <a:lnSpc>
                <a:spcPct val="80000"/>
              </a:lnSpc>
              <a:defRPr sz="15800" spc="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2944" y="7940463"/>
            <a:ext cx="258912" cy="2810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7139228"/>
            <a:ext cx="11704322" cy="444061"/>
          </a:xfrm>
          <a:prstGeom prst="rect">
            <a:avLst/>
          </a:prstGeom>
        </p:spPr>
        <p:txBody>
          <a:bodyPr anchor="ctr"/>
          <a:lstStyle>
            <a:lvl1pPr defTabSz="469617">
              <a:defRPr sz="2400" spc="-24"/>
            </a:lvl1pPr>
          </a:lstStyle>
          <a:p>
            <a:r>
              <a:t>Attribution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0239" y="3447626"/>
            <a:ext cx="11704322" cy="2355428"/>
          </a:xfrm>
          <a:prstGeom prst="rect">
            <a:avLst/>
          </a:prstGeom>
        </p:spPr>
        <p:txBody>
          <a:bodyPr anchor="ctr"/>
          <a:lstStyle>
            <a:lvl1pPr defTabSz="1733973">
              <a:lnSpc>
                <a:spcPct val="80000"/>
              </a:lnSpc>
              <a:defRPr sz="5800" spc="0">
                <a:latin typeface="+mn-lt"/>
                <a:ea typeface="+mn-ea"/>
                <a:cs typeface="+mn-cs"/>
                <a:sym typeface="Canela Bold"/>
              </a:defRPr>
            </a:lvl1pPr>
            <a:lvl2pPr defTabSz="1733973">
              <a:lnSpc>
                <a:spcPct val="80000"/>
              </a:lnSpc>
              <a:defRPr sz="5800" spc="0">
                <a:latin typeface="+mn-lt"/>
                <a:ea typeface="+mn-ea"/>
                <a:cs typeface="+mn-cs"/>
                <a:sym typeface="Canela Bold"/>
              </a:defRPr>
            </a:lvl2pPr>
            <a:lvl3pPr defTabSz="1733973">
              <a:lnSpc>
                <a:spcPct val="80000"/>
              </a:lnSpc>
              <a:defRPr sz="5800" spc="0">
                <a:latin typeface="+mn-lt"/>
                <a:ea typeface="+mn-ea"/>
                <a:cs typeface="+mn-cs"/>
                <a:sym typeface="Canela Bold"/>
              </a:defRPr>
            </a:lvl3pPr>
            <a:lvl4pPr defTabSz="1733973">
              <a:lnSpc>
                <a:spcPct val="80000"/>
              </a:lnSpc>
              <a:defRPr sz="5800" spc="0">
                <a:latin typeface="+mn-lt"/>
                <a:ea typeface="+mn-ea"/>
                <a:cs typeface="+mn-cs"/>
                <a:sym typeface="Canela Bold"/>
              </a:defRPr>
            </a:lvl4pPr>
            <a:lvl5pPr defTabSz="1733973">
              <a:lnSpc>
                <a:spcPct val="80000"/>
              </a:lnSpc>
              <a:defRPr sz="5800" spc="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8397240" y="4196134"/>
            <a:ext cx="3928218" cy="44162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8194040" y="1896533"/>
            <a:ext cx="4328161" cy="28848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4" name="740519873_3318x2212.jpg"/>
          <p:cNvSpPr>
            <a:spLocks noGrp="1"/>
          </p:cNvSpPr>
          <p:nvPr>
            <p:ph type="pic" idx="23"/>
          </p:nvPr>
        </p:nvSpPr>
        <p:spPr>
          <a:xfrm>
            <a:off x="-33868" y="1896533"/>
            <a:ext cx="8940802" cy="59605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740519873_3318x2212.jpg"/>
          <p:cNvSpPr>
            <a:spLocks noGrp="1"/>
          </p:cNvSpPr>
          <p:nvPr>
            <p:ph type="pic" idx="21"/>
          </p:nvPr>
        </p:nvSpPr>
        <p:spPr>
          <a:xfrm>
            <a:off x="677333" y="993422"/>
            <a:ext cx="11650134" cy="77667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-375116" y="818420"/>
            <a:ext cx="13397778" cy="89318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2944" y="7940463"/>
            <a:ext cx="258912" cy="2810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48264" y="3664587"/>
            <a:ext cx="5203914" cy="1354668"/>
          </a:xfrm>
          <a:prstGeom prst="rect">
            <a:avLst/>
          </a:prstGeom>
        </p:spPr>
        <p:txBody>
          <a:bodyPr/>
          <a:lstStyle>
            <a:lvl1pPr>
              <a:defRPr sz="5800" spc="-58"/>
            </a:lvl1pPr>
          </a:lstStyle>
          <a:p>
            <a:r>
              <a:t>Slide Title</a:t>
            </a:r>
          </a:p>
        </p:txBody>
      </p:sp>
      <p:sp>
        <p:nvSpPr>
          <p:cNvPr id="31" name="Image"/>
          <p:cNvSpPr>
            <a:spLocks noGrp="1"/>
          </p:cNvSpPr>
          <p:nvPr>
            <p:ph type="pic" idx="21"/>
          </p:nvPr>
        </p:nvSpPr>
        <p:spPr>
          <a:xfrm>
            <a:off x="4951306" y="1896533"/>
            <a:ext cx="8934028" cy="59605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50239" y="4961466"/>
            <a:ext cx="5201922" cy="2888828"/>
          </a:xfrm>
          <a:prstGeom prst="rect">
            <a:avLst/>
          </a:prstGeom>
        </p:spPr>
        <p:txBody>
          <a:bodyPr/>
          <a:lstStyle>
            <a:lvl1pPr>
              <a:defRPr sz="3000" spc="-29"/>
            </a:lvl1pPr>
            <a:lvl2pPr>
              <a:defRPr sz="3000" spc="-29"/>
            </a:lvl2pPr>
            <a:lvl3pPr>
              <a:defRPr sz="3000" spc="-29"/>
            </a:lvl3pPr>
            <a:lvl4pPr>
              <a:defRPr sz="3000" spc="-29"/>
            </a:lvl4pPr>
            <a:lvl5pPr>
              <a:defRPr sz="3000" spc="-29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2944" y="7940463"/>
            <a:ext cx="258912" cy="2810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1632373"/>
            <a:ext cx="11704322" cy="921174"/>
          </a:xfrm>
          <a:prstGeom prst="rect">
            <a:avLst/>
          </a:prstGeom>
        </p:spPr>
        <p:txBody>
          <a:bodyPr anchor="t"/>
          <a:lstStyle>
            <a:lvl1pPr>
              <a:defRPr sz="5800" spc="-58"/>
            </a:lvl1pPr>
          </a:lstStyle>
          <a:p>
            <a:r>
              <a:t>Slide Title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0239" y="3359573"/>
            <a:ext cx="11705909" cy="4524588"/>
          </a:xfrm>
          <a:prstGeom prst="rect">
            <a:avLst/>
          </a:prstGeom>
        </p:spPr>
        <p:txBody>
          <a:bodyPr/>
          <a:lstStyle>
            <a:lvl1pPr marL="3723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9184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4645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20106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25567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2491012"/>
            <a:ext cx="11704322" cy="444061"/>
          </a:xfrm>
          <a:prstGeom prst="rect">
            <a:avLst/>
          </a:prstGeom>
        </p:spPr>
        <p:txBody>
          <a:bodyPr/>
          <a:lstStyle>
            <a:lvl1pPr defTabSz="469617">
              <a:defRPr sz="2400" spc="-24"/>
            </a:lvl1pPr>
          </a:lstStyle>
          <a:p>
            <a:r>
              <a:t>Slide Subtitle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2944" y="7940463"/>
            <a:ext cx="258912" cy="2810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0239" y="3359573"/>
            <a:ext cx="11704322" cy="4526479"/>
          </a:xfrm>
          <a:prstGeom prst="rect">
            <a:avLst/>
          </a:prstGeom>
        </p:spPr>
        <p:txBody>
          <a:bodyPr numCol="2" spcCol="1364471"/>
          <a:lstStyle>
            <a:lvl1pPr marL="3723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9184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4645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20106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25567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1632373"/>
            <a:ext cx="5201922" cy="853441"/>
          </a:xfrm>
          <a:prstGeom prst="rect">
            <a:avLst/>
          </a:prstGeom>
        </p:spPr>
        <p:txBody>
          <a:bodyPr anchor="t"/>
          <a:lstStyle>
            <a:lvl1pPr>
              <a:defRPr sz="5800" spc="-58"/>
            </a:lvl1pPr>
          </a:lstStyle>
          <a:p>
            <a:r>
              <a:t>Slide Title</a:t>
            </a:r>
          </a:p>
        </p:txBody>
      </p:sp>
      <p:sp>
        <p:nvSpPr>
          <p:cNvPr id="59" name="Image"/>
          <p:cNvSpPr>
            <a:spLocks noGrp="1"/>
          </p:cNvSpPr>
          <p:nvPr>
            <p:ph type="pic" sz="half" idx="21"/>
          </p:nvPr>
        </p:nvSpPr>
        <p:spPr>
          <a:xfrm>
            <a:off x="6502744" y="1602447"/>
            <a:ext cx="5852161" cy="6575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0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50239" y="2492586"/>
            <a:ext cx="5204038" cy="444061"/>
          </a:xfrm>
          <a:prstGeom prst="rect">
            <a:avLst/>
          </a:prstGeom>
        </p:spPr>
        <p:txBody>
          <a:bodyPr/>
          <a:lstStyle>
            <a:lvl1pPr defTabSz="469617">
              <a:defRPr sz="2400" spc="-24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50239" y="3364917"/>
            <a:ext cx="5204038" cy="4471830"/>
          </a:xfrm>
          <a:prstGeom prst="rect">
            <a:avLst/>
          </a:prstGeom>
        </p:spPr>
        <p:txBody>
          <a:bodyPr/>
          <a:lstStyle>
            <a:lvl1pPr marL="3723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9184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4645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20106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25567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6331" y="7940463"/>
            <a:ext cx="258911" cy="2810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2948410"/>
            <a:ext cx="11704322" cy="3522135"/>
          </a:xfrm>
          <a:prstGeom prst="rect">
            <a:avLst/>
          </a:prstGeom>
        </p:spPr>
        <p:txBody>
          <a:bodyPr anchor="ctr"/>
          <a:lstStyle>
            <a:lvl1pPr>
              <a:defRPr spc="0"/>
            </a:lvl1pPr>
          </a:lstStyle>
          <a:p>
            <a:r>
              <a:t>Section Title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1632373"/>
            <a:ext cx="11704322" cy="921174"/>
          </a:xfrm>
          <a:prstGeom prst="rect">
            <a:avLst/>
          </a:prstGeom>
        </p:spPr>
        <p:txBody>
          <a:bodyPr anchor="t"/>
          <a:lstStyle>
            <a:lvl1pPr>
              <a:defRPr sz="5800" spc="-58"/>
            </a:lvl1pPr>
          </a:lstStyle>
          <a:p>
            <a:r>
              <a:t>Slide Title</a:t>
            </a:r>
          </a:p>
        </p:txBody>
      </p:sp>
      <p:sp>
        <p:nvSpPr>
          <p:cNvPr id="78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2491012"/>
            <a:ext cx="11704322" cy="444061"/>
          </a:xfrm>
          <a:prstGeom prst="rect">
            <a:avLst/>
          </a:prstGeom>
        </p:spPr>
        <p:txBody>
          <a:bodyPr/>
          <a:lstStyle>
            <a:lvl1pPr defTabSz="469617">
              <a:defRPr sz="2400" spc="-24"/>
            </a:lvl1pPr>
          </a:lstStyle>
          <a:p>
            <a:r>
              <a:t>Slide Subtitle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1632373"/>
            <a:ext cx="11704322" cy="921174"/>
          </a:xfrm>
          <a:prstGeom prst="rect">
            <a:avLst/>
          </a:prstGeom>
        </p:spPr>
        <p:txBody>
          <a:bodyPr anchor="t"/>
          <a:lstStyle>
            <a:lvl1pPr>
              <a:defRPr sz="5800" spc="-58"/>
            </a:lvl1pPr>
          </a:lstStyle>
          <a:p>
            <a:r>
              <a:t>Agenda Title</a:t>
            </a:r>
          </a:p>
        </p:txBody>
      </p:sp>
      <p:sp>
        <p:nvSpPr>
          <p:cNvPr id="8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0239" y="3359573"/>
            <a:ext cx="11704322" cy="4472293"/>
          </a:xfrm>
          <a:prstGeom prst="rect">
            <a:avLst/>
          </a:prstGeom>
        </p:spPr>
        <p:txBody>
          <a:bodyPr/>
          <a:lstStyle>
            <a:lvl1pPr algn="l">
              <a:spcBef>
                <a:spcPts val="1700"/>
              </a:spcBef>
              <a:defRPr sz="4800" spc="-9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algn="l">
              <a:spcBef>
                <a:spcPts val="1700"/>
              </a:spcBef>
              <a:defRPr sz="4800" spc="-9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algn="l">
              <a:spcBef>
                <a:spcPts val="1700"/>
              </a:spcBef>
              <a:defRPr sz="4800" spc="-9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algn="l">
              <a:spcBef>
                <a:spcPts val="1700"/>
              </a:spcBef>
              <a:defRPr sz="4800" spc="-9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algn="l">
              <a:spcBef>
                <a:spcPts val="1700"/>
              </a:spcBef>
              <a:defRPr sz="4800" spc="-9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8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2492328"/>
            <a:ext cx="11704322" cy="444061"/>
          </a:xfrm>
          <a:prstGeom prst="rect">
            <a:avLst/>
          </a:prstGeom>
        </p:spPr>
        <p:txBody>
          <a:bodyPr/>
          <a:lstStyle>
            <a:lvl1pPr defTabSz="469617">
              <a:defRPr sz="2400" spc="-24"/>
            </a:lvl1pPr>
          </a:lstStyle>
          <a:p>
            <a:r>
              <a:t>Agenda Subtitle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3108959"/>
            <a:ext cx="11704322" cy="2275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0239" y="5255242"/>
            <a:ext cx="11704322" cy="12003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4976" y="7940463"/>
            <a:ext cx="258911" cy="281010"/>
          </a:xfrm>
          <a:prstGeom prst="rect">
            <a:avLst/>
          </a:prstGeom>
          <a:ln w="3175">
            <a:miter lim="400000"/>
          </a:ln>
        </p:spPr>
        <p:txBody>
          <a:bodyPr wrap="none" lIns="27093" tIns="27093" rIns="27093" bIns="27093" anchor="b">
            <a:spAutoFit/>
          </a:bodyPr>
          <a:lstStyle>
            <a:lvl1pPr defTabSz="415431">
              <a:lnSpc>
                <a:spcPct val="100000"/>
              </a:lnSpc>
              <a:defRPr sz="14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2017118" y="101600"/>
            <a:ext cx="17039050" cy="9753729"/>
          </a:xfrm>
          <a:prstGeom prst="rect">
            <a:avLst/>
          </a:prstGeom>
        </p:spPr>
      </p:pic>
      <p:sp>
        <p:nvSpPr>
          <p:cNvPr id="150" name="Albert E. Brumley"/>
          <p:cNvSpPr txBox="1">
            <a:spLocks noGrp="1"/>
          </p:cNvSpPr>
          <p:nvPr>
            <p:ph type="body" sz="quarter" idx="4294967295"/>
          </p:nvPr>
        </p:nvSpPr>
        <p:spPr>
          <a:xfrm>
            <a:off x="448996" y="6163006"/>
            <a:ext cx="11704321" cy="12003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4">
                    <a:hueOff val="-1306536"/>
                    <a:satOff val="-22407"/>
                    <a:lumOff val="-8954"/>
                  </a:schemeClr>
                </a:solidFill>
              </a:defRPr>
            </a:lvl1pPr>
          </a:lstStyle>
          <a:p>
            <a:r>
              <a:rPr lang="en-US" sz="5400" dirty="0"/>
              <a:t>  W. C. Martin</a:t>
            </a:r>
            <a:endParaRPr sz="5400" dirty="0"/>
          </a:p>
        </p:txBody>
      </p:sp>
      <p:sp>
        <p:nvSpPr>
          <p:cNvPr id="151" name="这世界非我家…"/>
          <p:cNvSpPr txBox="1"/>
          <p:nvPr/>
        </p:nvSpPr>
        <p:spPr>
          <a:xfrm>
            <a:off x="650239" y="2539999"/>
            <a:ext cx="11704322" cy="2336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/>
          <a:lstStyle/>
          <a:p>
            <a:pPr>
              <a:lnSpc>
                <a:spcPct val="80000"/>
              </a:lnSpc>
              <a:defRPr sz="6600" spc="-66">
                <a:solidFill>
                  <a:schemeClr val="accent4">
                    <a:hueOff val="-1306536"/>
                    <a:satOff val="-22407"/>
                    <a:lumOff val="-8954"/>
                  </a:schemeClr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CN" altLang="en-US" sz="8000" b="1" dirty="0"/>
              <a:t>更加甘甜</a:t>
            </a:r>
            <a:endParaRPr sz="8000" b="1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1919111" y="150292"/>
            <a:ext cx="16978489" cy="10291159"/>
          </a:xfrm>
          <a:prstGeom prst="rect">
            <a:avLst/>
          </a:prstGeom>
        </p:spPr>
      </p:pic>
      <p:sp>
        <p:nvSpPr>
          <p:cNvPr id="155" name="这世界非我家 1/3"/>
          <p:cNvSpPr txBox="1"/>
          <p:nvPr/>
        </p:nvSpPr>
        <p:spPr>
          <a:xfrm>
            <a:off x="11530552" y="9326994"/>
            <a:ext cx="1208877" cy="2763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更加甘甜</a:t>
            </a:r>
            <a:r>
              <a:rPr dirty="0"/>
              <a:t> 1/3</a:t>
            </a:r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112889" y="1682683"/>
            <a:ext cx="13445067" cy="60748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4800" b="1" dirty="0">
                <a:solidFill>
                  <a:schemeClr val="tx1"/>
                </a:solidFill>
              </a:rPr>
              <a:t>我心感覺與主耶穌每日更加親近，</a:t>
            </a:r>
            <a:endParaRPr lang="en-US" altLang="zh-TW" sz="4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4000" b="1" dirty="0">
                <a:solidFill>
                  <a:schemeClr val="tx1"/>
                </a:solidFill>
              </a:rPr>
              <a:t>To Jesus </a:t>
            </a:r>
            <a:r>
              <a:rPr lang="en-US" sz="4000" b="1" dirty="0" err="1">
                <a:solidFill>
                  <a:schemeClr val="tx1"/>
                </a:solidFill>
              </a:rPr>
              <a:t>ev'ry</a:t>
            </a:r>
            <a:r>
              <a:rPr lang="en-US" sz="4000" b="1" dirty="0">
                <a:solidFill>
                  <a:schemeClr val="tx1"/>
                </a:solidFill>
              </a:rPr>
              <a:t> day I find my heart is closer drawn,</a:t>
            </a:r>
            <a:endParaRPr lang="zh-TW" altLang="en-US" sz="40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endParaRPr lang="en-US" altLang="zh-TW" sz="4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4800" b="1" dirty="0">
                <a:solidFill>
                  <a:schemeClr val="tx1"/>
                </a:solidFill>
              </a:rPr>
              <a:t>祂比黎明燦爛金色榮光更加明艷；</a:t>
            </a:r>
            <a:endParaRPr lang="en-US" altLang="zh-TW" sz="4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4000" b="1" dirty="0">
                <a:solidFill>
                  <a:schemeClr val="tx1"/>
                </a:solidFill>
              </a:rPr>
              <a:t>He's fairer than the glory of the gold and purple dawn;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endParaRPr lang="zh-TW" altLang="en-US" sz="40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4800" b="1" dirty="0">
                <a:solidFill>
                  <a:schemeClr val="tx1"/>
                </a:solidFill>
              </a:rPr>
              <a:t>祂就是我所追求的一切幻想美夢，</a:t>
            </a:r>
            <a:endParaRPr lang="en-US" altLang="zh-TW" sz="4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4000" b="1" dirty="0">
                <a:solidFill>
                  <a:schemeClr val="tx1"/>
                </a:solidFill>
              </a:rPr>
              <a:t>He's all my fancy pictures in its fairest dreams, and more,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endParaRPr lang="zh-TW" altLang="en-US" sz="4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4800" b="1" dirty="0">
                <a:solidFill>
                  <a:schemeClr val="tx1"/>
                </a:solidFill>
              </a:rPr>
              <a:t>祂一天比一天更加美麗、芬芳、甘甜。</a:t>
            </a:r>
            <a:endParaRPr lang="en-US" altLang="zh-TW" sz="4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4000" b="1" dirty="0">
                <a:solidFill>
                  <a:schemeClr val="tx1"/>
                </a:solidFill>
              </a:rPr>
              <a:t>Each day He grows still sweeter than He was the day before.</a:t>
            </a:r>
            <a:endParaRPr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2017118" y="0"/>
            <a:ext cx="17039050" cy="9753729"/>
          </a:xfrm>
          <a:prstGeom prst="rect">
            <a:avLst/>
          </a:prstGeom>
        </p:spPr>
      </p:pic>
      <p:sp>
        <p:nvSpPr>
          <p:cNvPr id="160" name="这世界非我家 副歌1/2"/>
          <p:cNvSpPr txBox="1"/>
          <p:nvPr/>
        </p:nvSpPr>
        <p:spPr>
          <a:xfrm>
            <a:off x="10200393" y="9139166"/>
            <a:ext cx="1668940" cy="2763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更加甘甜 副歌</a:t>
            </a:r>
            <a:r>
              <a:rPr lang="en-US" dirty="0"/>
              <a:t> </a:t>
            </a:r>
            <a:r>
              <a:rPr dirty="0"/>
              <a:t>1/</a:t>
            </a:r>
            <a:r>
              <a:rPr lang="en-US" dirty="0"/>
              <a:t>3</a:t>
            </a:r>
            <a:endParaRPr dirty="0"/>
          </a:p>
        </p:txBody>
      </p:sp>
      <p:sp>
        <p:nvSpPr>
          <p:cNvPr id="161" name="And I can't feel at home in this world anymore…"/>
          <p:cNvSpPr txBox="1"/>
          <p:nvPr/>
        </p:nvSpPr>
        <p:spPr>
          <a:xfrm>
            <a:off x="-165100" y="3225728"/>
            <a:ext cx="13392278" cy="31571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zh-TW" altLang="en-US" sz="4800" b="1" dirty="0">
                <a:solidFill>
                  <a:schemeClr val="tx1"/>
                </a:solidFill>
              </a:rPr>
              <a:t>一半、也猜想不到，金色海岸那邊；</a:t>
            </a:r>
            <a:endParaRPr lang="en-US" altLang="zh-TW" sz="4800" b="1" dirty="0">
              <a:solidFill>
                <a:schemeClr val="tx1"/>
              </a:solidFill>
            </a:endParaRPr>
          </a:p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en-US" sz="4000" b="1" dirty="0">
                <a:solidFill>
                  <a:schemeClr val="tx1"/>
                </a:solidFill>
              </a:rPr>
              <a:t>The half cannot be fancied, this side the golden shore;</a:t>
            </a:r>
          </a:p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endParaRPr lang="zh-TW" altLang="en-US" sz="4800" b="1" dirty="0">
              <a:solidFill>
                <a:schemeClr val="tx1"/>
              </a:solidFill>
            </a:endParaRPr>
          </a:p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zh-TW" altLang="en-US" sz="4800" b="1" dirty="0">
                <a:solidFill>
                  <a:schemeClr val="tx1"/>
                </a:solidFill>
              </a:rPr>
              <a:t>那日我主比以前更加美麗，更甘甜。 </a:t>
            </a:r>
            <a:endParaRPr lang="en-US" altLang="zh-TW" sz="4800" b="1" dirty="0">
              <a:solidFill>
                <a:schemeClr val="tx1"/>
              </a:solidFill>
            </a:endParaRPr>
          </a:p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en-US" sz="4000" b="1" dirty="0">
                <a:solidFill>
                  <a:schemeClr val="tx1"/>
                </a:solidFill>
              </a:rPr>
              <a:t>O there He'll be still sweeter than He ever was before.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1919111" y="150292"/>
            <a:ext cx="16978489" cy="10291159"/>
          </a:xfrm>
          <a:prstGeom prst="rect">
            <a:avLst/>
          </a:prstGeom>
        </p:spPr>
      </p:pic>
      <p:sp>
        <p:nvSpPr>
          <p:cNvPr id="155" name="这世界非我家 1/3"/>
          <p:cNvSpPr txBox="1"/>
          <p:nvPr/>
        </p:nvSpPr>
        <p:spPr>
          <a:xfrm>
            <a:off x="11530552" y="9326994"/>
            <a:ext cx="1208877" cy="2763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更加甘甜</a:t>
            </a:r>
            <a:r>
              <a:rPr dirty="0"/>
              <a:t> </a:t>
            </a:r>
            <a:r>
              <a:rPr lang="en-US" dirty="0"/>
              <a:t>2</a:t>
            </a:r>
            <a:r>
              <a:rPr dirty="0"/>
              <a:t>/3</a:t>
            </a:r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112889" y="1658058"/>
            <a:ext cx="13445067" cy="61240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6000" b="1" dirty="0">
                <a:solidFill>
                  <a:schemeClr val="tx1"/>
                </a:solidFill>
              </a:rPr>
              <a:t> </a:t>
            </a:r>
            <a:r>
              <a:rPr lang="zh-TW" altLang="en-US" sz="4800" b="1" dirty="0">
                <a:solidFill>
                  <a:schemeClr val="tx1"/>
                </a:solidFill>
              </a:rPr>
              <a:t>當我遠遠見主祂的榮光向我照耀，</a:t>
            </a:r>
            <a:endParaRPr lang="en-US" altLang="zh-TW" sz="4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4000" b="1" dirty="0">
                <a:solidFill>
                  <a:schemeClr val="tx1"/>
                </a:solidFill>
              </a:rPr>
              <a:t>His glory broke upon me when I saw Him from afar,</a:t>
            </a:r>
            <a:endParaRPr lang="zh-TW" altLang="en-US" sz="40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endParaRPr lang="en-US" altLang="zh-TW" sz="4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4800" b="1" dirty="0">
                <a:solidFill>
                  <a:schemeClr val="tx1"/>
                </a:solidFill>
              </a:rPr>
              <a:t>祂比晨星更明亮，比百合花更鮮艷；</a:t>
            </a:r>
            <a:endParaRPr lang="en-US" altLang="zh-TW" sz="4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4000" b="1" dirty="0">
                <a:solidFill>
                  <a:schemeClr val="tx1"/>
                </a:solidFill>
              </a:rPr>
              <a:t>He's fairer than the lily, brighter than the morning star;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endParaRPr lang="zh-TW" altLang="en-US" sz="40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4800" b="1" dirty="0">
                <a:solidFill>
                  <a:schemeClr val="tx1"/>
                </a:solidFill>
              </a:rPr>
              <a:t>祂使我渴慕的心靈得著滋潤滿足，</a:t>
            </a:r>
            <a:endParaRPr lang="en-US" altLang="zh-TW" sz="4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4000" b="1" dirty="0">
                <a:solidFill>
                  <a:schemeClr val="tx1"/>
                </a:solidFill>
              </a:rPr>
              <a:t>He fills and satisfies my longing spirit o'er and o’er,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endParaRPr lang="zh-TW" altLang="en-US" sz="40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4800" b="1" dirty="0">
                <a:solidFill>
                  <a:schemeClr val="tx1"/>
                </a:solidFill>
              </a:rPr>
              <a:t>祂一天比一天更加美麗、芬芳、甘甜。</a:t>
            </a:r>
            <a:endParaRPr lang="en-US" altLang="zh-TW" sz="4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4000" b="1" dirty="0">
                <a:solidFill>
                  <a:schemeClr val="tx1"/>
                </a:solidFill>
              </a:rPr>
              <a:t>Each day He grows still sweeter than He was the day before.</a:t>
            </a:r>
          </a:p>
        </p:txBody>
      </p:sp>
    </p:spTree>
    <p:extLst>
      <p:ext uri="{BB962C8B-B14F-4D97-AF65-F5344CB8AC3E}">
        <p14:creationId xmlns:p14="http://schemas.microsoft.com/office/powerpoint/2010/main" val="40542255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2017118" y="0"/>
            <a:ext cx="17039050" cy="9753729"/>
          </a:xfrm>
          <a:prstGeom prst="rect">
            <a:avLst/>
          </a:prstGeom>
        </p:spPr>
      </p:pic>
      <p:sp>
        <p:nvSpPr>
          <p:cNvPr id="160" name="这世界非我家 副歌1/2"/>
          <p:cNvSpPr txBox="1"/>
          <p:nvPr/>
        </p:nvSpPr>
        <p:spPr>
          <a:xfrm>
            <a:off x="10201996" y="9139166"/>
            <a:ext cx="1665734" cy="2763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更加甘甜 副歌</a:t>
            </a:r>
            <a:r>
              <a:rPr lang="en-US" dirty="0"/>
              <a:t> 2</a:t>
            </a:r>
            <a:r>
              <a:rPr dirty="0"/>
              <a:t>/</a:t>
            </a:r>
            <a:r>
              <a:rPr lang="en-US" dirty="0"/>
              <a:t>3</a:t>
            </a:r>
            <a:endParaRPr dirty="0"/>
          </a:p>
        </p:txBody>
      </p:sp>
      <p:sp>
        <p:nvSpPr>
          <p:cNvPr id="161" name="And I can't feel at home in this world anymore…"/>
          <p:cNvSpPr txBox="1"/>
          <p:nvPr/>
        </p:nvSpPr>
        <p:spPr>
          <a:xfrm>
            <a:off x="-165100" y="3225728"/>
            <a:ext cx="13392278" cy="31571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zh-TW" altLang="en-US" sz="4800" b="1" dirty="0">
                <a:solidFill>
                  <a:schemeClr val="tx1"/>
                </a:solidFill>
              </a:rPr>
              <a:t>一半、也猜想不到，金色海岸那邊；</a:t>
            </a:r>
            <a:endParaRPr lang="en-US" altLang="zh-TW" sz="4800" b="1" dirty="0">
              <a:solidFill>
                <a:schemeClr val="tx1"/>
              </a:solidFill>
            </a:endParaRPr>
          </a:p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en-US" sz="4000" b="1" dirty="0">
                <a:solidFill>
                  <a:schemeClr val="tx1"/>
                </a:solidFill>
              </a:rPr>
              <a:t>The half cannot be fancied, this side the golden shore;</a:t>
            </a:r>
          </a:p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endParaRPr lang="zh-TW" altLang="en-US" sz="4800" b="1" dirty="0">
              <a:solidFill>
                <a:schemeClr val="tx1"/>
              </a:solidFill>
            </a:endParaRPr>
          </a:p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zh-TW" altLang="en-US" sz="4800" b="1" dirty="0">
                <a:solidFill>
                  <a:schemeClr val="tx1"/>
                </a:solidFill>
              </a:rPr>
              <a:t>那日我主比以前更加美麗，更甘甜。 </a:t>
            </a:r>
            <a:endParaRPr lang="en-US" altLang="zh-TW" sz="4800" b="1" dirty="0">
              <a:solidFill>
                <a:schemeClr val="tx1"/>
              </a:solidFill>
            </a:endParaRPr>
          </a:p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en-US" sz="4000" b="1" dirty="0">
                <a:solidFill>
                  <a:schemeClr val="tx1"/>
                </a:solidFill>
              </a:rPr>
              <a:t>O there He'll be still sweeter than He ever was before.</a:t>
            </a:r>
          </a:p>
        </p:txBody>
      </p:sp>
    </p:spTree>
    <p:extLst>
      <p:ext uri="{BB962C8B-B14F-4D97-AF65-F5344CB8AC3E}">
        <p14:creationId xmlns:p14="http://schemas.microsoft.com/office/powerpoint/2010/main" val="238985687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1919111" y="150292"/>
            <a:ext cx="16978489" cy="10291159"/>
          </a:xfrm>
          <a:prstGeom prst="rect">
            <a:avLst/>
          </a:prstGeom>
        </p:spPr>
      </p:pic>
      <p:sp>
        <p:nvSpPr>
          <p:cNvPr id="155" name="这世界非我家 1/3"/>
          <p:cNvSpPr txBox="1"/>
          <p:nvPr/>
        </p:nvSpPr>
        <p:spPr>
          <a:xfrm>
            <a:off x="11530552" y="9326994"/>
            <a:ext cx="1208877" cy="2763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更加甘甜</a:t>
            </a:r>
            <a:r>
              <a:rPr dirty="0"/>
              <a:t> </a:t>
            </a:r>
            <a:r>
              <a:rPr lang="en-US" dirty="0"/>
              <a:t>3</a:t>
            </a:r>
            <a:r>
              <a:rPr dirty="0"/>
              <a:t>/3</a:t>
            </a:r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112889" y="1658060"/>
            <a:ext cx="13445067" cy="61240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4800" b="1" dirty="0">
                <a:solidFill>
                  <a:schemeClr val="tx1"/>
                </a:solidFill>
              </a:rPr>
              <a:t>我心雖有時沉重，祂卻帶來甘甜愛，</a:t>
            </a:r>
            <a:endParaRPr lang="en-US" altLang="zh-TW" sz="4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4000" b="1" dirty="0">
                <a:solidFill>
                  <a:schemeClr val="tx1"/>
                </a:solidFill>
              </a:rPr>
              <a:t>My heart is sometimes heavy but he comes with sweet relief,</a:t>
            </a:r>
            <a:endParaRPr lang="zh-TW" altLang="en-US" sz="40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endParaRPr lang="en-US" altLang="zh-TW" sz="4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4800" b="1" dirty="0">
                <a:solidFill>
                  <a:schemeClr val="tx1"/>
                </a:solidFill>
              </a:rPr>
              <a:t>當我挫敗而喪氣，祂卻擁我入祂懷；</a:t>
            </a:r>
            <a:endParaRPr lang="en-US" altLang="zh-TW" sz="4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4000" b="1" dirty="0">
                <a:solidFill>
                  <a:schemeClr val="tx1"/>
                </a:solidFill>
              </a:rPr>
              <a:t>He folds me to His bosom when I droop with blighting grief;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endParaRPr lang="zh-TW" altLang="en-US" sz="40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4800" b="1" dirty="0">
                <a:solidFill>
                  <a:schemeClr val="tx1"/>
                </a:solidFill>
              </a:rPr>
              <a:t>祂如此擔我重負，我心怎不將祂戀，</a:t>
            </a:r>
            <a:endParaRPr lang="en-US" altLang="zh-TW" sz="4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4000" b="1" dirty="0">
                <a:solidFill>
                  <a:schemeClr val="tx1"/>
                </a:solidFill>
              </a:rPr>
              <a:t>I love the Christ who all my burdens in His body bore,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endParaRPr lang="zh-TW" altLang="en-US" sz="40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4800" b="1" dirty="0">
                <a:solidFill>
                  <a:schemeClr val="tx1"/>
                </a:solidFill>
              </a:rPr>
              <a:t>祂一天比一天更加美麗、芬芳、甘甜。</a:t>
            </a:r>
            <a:r>
              <a:rPr lang="zh-TW" altLang="en-US" sz="6000" b="1" dirty="0">
                <a:solidFill>
                  <a:schemeClr val="tx1"/>
                </a:solidFill>
              </a:rPr>
              <a:t> </a:t>
            </a:r>
            <a:endParaRPr lang="en-US" altLang="zh-TW" sz="60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4000" b="1" dirty="0">
                <a:solidFill>
                  <a:schemeClr val="tx1"/>
                </a:solidFill>
              </a:rPr>
              <a:t>Each day He grows still sweeter than He was the day before.</a:t>
            </a:r>
          </a:p>
        </p:txBody>
      </p:sp>
    </p:spTree>
    <p:extLst>
      <p:ext uri="{BB962C8B-B14F-4D97-AF65-F5344CB8AC3E}">
        <p14:creationId xmlns:p14="http://schemas.microsoft.com/office/powerpoint/2010/main" val="17079060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2017118" y="0"/>
            <a:ext cx="17039050" cy="9753729"/>
          </a:xfrm>
          <a:prstGeom prst="rect">
            <a:avLst/>
          </a:prstGeom>
        </p:spPr>
      </p:pic>
      <p:sp>
        <p:nvSpPr>
          <p:cNvPr id="160" name="这世界非我家 副歌1/2"/>
          <p:cNvSpPr txBox="1"/>
          <p:nvPr/>
        </p:nvSpPr>
        <p:spPr>
          <a:xfrm>
            <a:off x="10201996" y="9139166"/>
            <a:ext cx="1665734" cy="2763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更加甘甜 副歌</a:t>
            </a:r>
            <a:r>
              <a:rPr lang="en-US" dirty="0"/>
              <a:t> 3</a:t>
            </a:r>
            <a:r>
              <a:rPr dirty="0"/>
              <a:t>/</a:t>
            </a:r>
            <a:r>
              <a:rPr lang="en-US" dirty="0"/>
              <a:t>3</a:t>
            </a:r>
            <a:endParaRPr dirty="0"/>
          </a:p>
        </p:txBody>
      </p:sp>
      <p:sp>
        <p:nvSpPr>
          <p:cNvPr id="161" name="And I can't feel at home in this world anymore…"/>
          <p:cNvSpPr txBox="1"/>
          <p:nvPr/>
        </p:nvSpPr>
        <p:spPr>
          <a:xfrm>
            <a:off x="-165100" y="3225728"/>
            <a:ext cx="13392278" cy="31571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zh-TW" altLang="en-US" sz="4800" b="1" dirty="0">
                <a:solidFill>
                  <a:schemeClr val="tx1"/>
                </a:solidFill>
              </a:rPr>
              <a:t>一半、也猜想不到，金色海岸那邊；</a:t>
            </a:r>
            <a:endParaRPr lang="en-US" altLang="zh-TW" sz="4800" b="1" dirty="0">
              <a:solidFill>
                <a:schemeClr val="tx1"/>
              </a:solidFill>
            </a:endParaRPr>
          </a:p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en-US" sz="4000" b="1" dirty="0">
                <a:solidFill>
                  <a:schemeClr val="tx1"/>
                </a:solidFill>
              </a:rPr>
              <a:t>The half cannot be fancied, this side the golden shore;</a:t>
            </a:r>
          </a:p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endParaRPr lang="zh-TW" altLang="en-US" sz="4800" b="1" dirty="0">
              <a:solidFill>
                <a:schemeClr val="tx1"/>
              </a:solidFill>
            </a:endParaRPr>
          </a:p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zh-TW" altLang="en-US" sz="4800" b="1" dirty="0">
                <a:solidFill>
                  <a:schemeClr val="tx1"/>
                </a:solidFill>
              </a:rPr>
              <a:t>那日我主比以前更加美麗，更甘甜。 </a:t>
            </a:r>
            <a:endParaRPr lang="en-US" altLang="zh-TW" sz="4800" b="1" dirty="0">
              <a:solidFill>
                <a:schemeClr val="tx1"/>
              </a:solidFill>
            </a:endParaRPr>
          </a:p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rPr lang="en-US" sz="4000" b="1" dirty="0">
                <a:solidFill>
                  <a:schemeClr val="tx1"/>
                </a:solidFill>
              </a:rPr>
              <a:t>O there He'll be still sweeter than He ever was before.</a:t>
            </a:r>
          </a:p>
        </p:txBody>
      </p:sp>
    </p:spTree>
    <p:extLst>
      <p:ext uri="{BB962C8B-B14F-4D97-AF65-F5344CB8AC3E}">
        <p14:creationId xmlns:p14="http://schemas.microsoft.com/office/powerpoint/2010/main" val="7491148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80376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1733973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80376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1733973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Microsoft Office PowerPoint</Application>
  <PresentationFormat>Custom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Canela Bold</vt:lpstr>
      <vt:lpstr>Canela Deck Regular</vt:lpstr>
      <vt:lpstr>Canela Regular</vt:lpstr>
      <vt:lpstr>Canela Text Bold</vt:lpstr>
      <vt:lpstr>Canela Text Regular</vt:lpstr>
      <vt:lpstr>Graphik</vt:lpstr>
      <vt:lpstr>Graphik Medium</vt:lpstr>
      <vt:lpstr>Graphik Semibold</vt:lpstr>
      <vt:lpstr>Helvetica Neue</vt:lpstr>
      <vt:lpstr>23_ClassicWhite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Chingwen Li</dc:creator>
  <cp:lastModifiedBy>Chingwen Li</cp:lastModifiedBy>
  <cp:revision>55</cp:revision>
  <dcterms:modified xsi:type="dcterms:W3CDTF">2022-01-11T02:08:47Z</dcterms:modified>
</cp:coreProperties>
</file>