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0"/>
  </p:notesMasterIdLst>
  <p:sldIdLst>
    <p:sldId id="4101" r:id="rId2"/>
    <p:sldId id="4102" r:id="rId3"/>
    <p:sldId id="259" r:id="rId4"/>
    <p:sldId id="4103" r:id="rId5"/>
    <p:sldId id="4104" r:id="rId6"/>
    <p:sldId id="4105" r:id="rId7"/>
    <p:sldId id="4106" r:id="rId8"/>
    <p:sldId id="410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  <a:srgbClr val="FFFFFF"/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94660"/>
  </p:normalViewPr>
  <p:slideViewPr>
    <p:cSldViewPr snapToGrid="0">
      <p:cViewPr>
        <p:scale>
          <a:sx n="77" d="100"/>
          <a:sy n="77" d="100"/>
        </p:scale>
        <p:origin x="-594" y="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99784-A701-3E4B-70C8-F5E727DDF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EB35AD-D349-5E23-D5DA-DBF264EC6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C0202-4797-EADE-503F-CFC62A9D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014532-3B14-31D5-CA4A-7C4F451C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8EBDD3-BEAE-7E99-0E4A-E8D61793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0B837-AFB9-DB8B-2F8D-067A405E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5D5978-C32B-A15F-ED7E-44A15C6C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805685-6C68-47B2-F283-77624CE6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55578E-7081-7A37-24AF-B4F2DCE4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A2A345-C302-7CA8-E817-A8462BA4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2DF7ED-E4D3-A92F-4CA8-FD21D50C2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ACB4C8-7EE3-0519-8F2B-F843B884B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091DD2-EEBB-B4C5-A892-460B9001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826264-C140-638A-2A8E-7A454786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4AF9B5-810C-281E-C504-94FC1EBF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1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43BFF-DECD-22DF-C094-53F778BA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1CE04C-3845-0864-7AB3-FAD4339D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5898EC-B9B8-0B64-00A1-1B9316FA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329072-B44F-639D-E0A6-AA1A473E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CCD896-5B10-F7A8-6187-5F8B4D5B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869FB-92BC-2179-FBAD-2BA6269F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83048B-AD57-626B-2ABF-63568FA08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EF6283-ABCC-4437-C5D0-77EE9CF2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5DC862-1611-D2E9-668D-6C30E04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D1AC0C-7A4A-173F-F4D0-96E82A65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7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C0078-0E75-196A-DDC6-DEF7539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AFEA8-AEA1-32A1-4714-47C67946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032CB1-8D43-002B-FA99-519016B71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85006A-F4C4-216B-C049-C0174BD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234274-D59D-AB76-BF1C-461620A8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68FB51-2826-00B1-4AD5-FFF31C5D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017F0-FBEC-07E1-7C44-032465DF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C09E25-340D-FF4B-3AFC-669488B5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415BB-477F-4E67-60F1-9158EA35E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4ED885-ED53-F20B-A471-C27A0BF0B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B89AAE-92EC-7BAB-3796-BB0411F52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C703A6-91F3-9ED1-28DF-89B2E7B5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C91642-8CC4-2FF9-1859-B076B576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13774C-E989-F238-59D1-B386C757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81CA3B-37D0-98D3-5122-2756916A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26FB3C-5976-69C3-9936-C1DEA40F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1C3AAD-11E7-E73B-8EBA-26AB74B2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07BA1A-BC4D-635D-DEB9-646A6204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5C69ED-DB1F-F333-8727-25AAE362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4FC386-F81B-046B-AB15-F799143F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666A8A-3536-3684-04AB-46922852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26609-3F06-6D16-038C-A5131D60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E6DC2-F44B-A5F2-C905-1170D710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ACD914-1E80-3752-0861-9C2BFF1AF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432884-F4BD-7065-8C8D-B7C25F70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CDB6A7-C62D-EA6E-30E5-D06000C0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D74327-3AE5-7DDC-9720-2E937DE8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1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FA089-86D3-EF6C-9571-65ED2F17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249587-AE63-C641-9A17-CC0D3D9A0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A808E7-0D1E-6536-CD58-E58E5A5DB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91AE90-C473-477C-687E-6951A8AF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572FA6-9DDF-F3A2-AE36-64CE3242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2DEC-98BF-0DC5-59A8-5075A20C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647649-0450-62C9-DA71-33DB579F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031735-052A-9E45-6C56-BEF8DC77C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C74880-BEEE-96E1-F258-465D73C04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B0C5D-A50E-4AE6-BBFE-FBA721952B1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CA417-4F17-2D09-7BB5-B88B3B9F2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180A25-2FB9-6880-B3C6-F394D493B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BF525-9F59-4B83-A291-BC9A405E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D34E63-A08A-5FEF-1DAE-EE73DBF9F604}"/>
              </a:ext>
            </a:extLst>
          </p:cNvPr>
          <p:cNvSpPr txBox="1"/>
          <p:nvPr/>
        </p:nvSpPr>
        <p:spPr>
          <a:xfrm>
            <a:off x="3046863" y="1724252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神的聖靈</a:t>
            </a:r>
          </a:p>
        </p:txBody>
      </p:sp>
    </p:spTree>
    <p:extLst>
      <p:ext uri="{BB962C8B-B14F-4D97-AF65-F5344CB8AC3E}">
        <p14:creationId xmlns:p14="http://schemas.microsoft.com/office/powerpoint/2010/main" val="395095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D34E63-A08A-5FEF-1DAE-EE73DBF9F604}"/>
              </a:ext>
            </a:extLst>
          </p:cNvPr>
          <p:cNvSpPr txBox="1"/>
          <p:nvPr/>
        </p:nvSpPr>
        <p:spPr>
          <a:xfrm>
            <a:off x="288878" y="843677"/>
            <a:ext cx="1161424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當我們在此敬拜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祢榮耀已同在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在祢聖潔中俯伏</a:t>
            </a: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 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我高舉雙手 領受祢大愛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祢榮光在我們臉上</a:t>
            </a:r>
          </a:p>
        </p:txBody>
      </p:sp>
    </p:spTree>
    <p:extLst>
      <p:ext uri="{BB962C8B-B14F-4D97-AF65-F5344CB8AC3E}">
        <p14:creationId xmlns:p14="http://schemas.microsoft.com/office/powerpoint/2010/main" val="349072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D34E63-A08A-5FEF-1DAE-EE73DBF9F604}"/>
              </a:ext>
            </a:extLst>
          </p:cNvPr>
          <p:cNvSpPr txBox="1"/>
          <p:nvPr/>
        </p:nvSpPr>
        <p:spPr>
          <a:xfrm>
            <a:off x="0" y="1015126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哦！神的靈 求提昇我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真神的靈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求提昇我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以祢大愛來充滿我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神甜蜜的靈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哦！神的愛來充滿我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神甜蜜的靈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4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D34E63-A08A-5FEF-1DAE-EE73DBF9F604}"/>
              </a:ext>
            </a:extLst>
          </p:cNvPr>
          <p:cNvSpPr txBox="1"/>
          <p:nvPr/>
        </p:nvSpPr>
        <p:spPr>
          <a:xfrm>
            <a:off x="288878" y="843677"/>
            <a:ext cx="1161424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當我們在此敬拜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祢榮耀已同在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在祢聖潔中俯伏</a:t>
            </a: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 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我高舉雙手 領受祢大愛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祢榮光在我們臉上</a:t>
            </a:r>
          </a:p>
        </p:txBody>
      </p:sp>
    </p:spTree>
    <p:extLst>
      <p:ext uri="{BB962C8B-B14F-4D97-AF65-F5344CB8AC3E}">
        <p14:creationId xmlns:p14="http://schemas.microsoft.com/office/powerpoint/2010/main" val="261934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D34E63-A08A-5FEF-1DAE-EE73DBF9F604}"/>
              </a:ext>
            </a:extLst>
          </p:cNvPr>
          <p:cNvSpPr txBox="1"/>
          <p:nvPr/>
        </p:nvSpPr>
        <p:spPr>
          <a:xfrm>
            <a:off x="0" y="1015126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哦！神的靈 求提昇我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真神的靈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求提昇我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以祢大愛來充滿我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神甜蜜的靈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哦！神的愛來充滿我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神甜蜜的靈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3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D34E63-A08A-5FEF-1DAE-EE73DBF9F604}"/>
              </a:ext>
            </a:extLst>
          </p:cNvPr>
          <p:cNvSpPr txBox="1"/>
          <p:nvPr/>
        </p:nvSpPr>
        <p:spPr>
          <a:xfrm>
            <a:off x="288878" y="843677"/>
            <a:ext cx="1161424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當我們在此敬拜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祢榮耀已同在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在祢聖潔中俯伏</a:t>
            </a: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 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我高舉雙手 領受祢大愛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祢榮光在我們臉上</a:t>
            </a:r>
          </a:p>
        </p:txBody>
      </p:sp>
    </p:spTree>
    <p:extLst>
      <p:ext uri="{BB962C8B-B14F-4D97-AF65-F5344CB8AC3E}">
        <p14:creationId xmlns:p14="http://schemas.microsoft.com/office/powerpoint/2010/main" val="96748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D34E63-A08A-5FEF-1DAE-EE73DBF9F604}"/>
              </a:ext>
            </a:extLst>
          </p:cNvPr>
          <p:cNvSpPr txBox="1"/>
          <p:nvPr/>
        </p:nvSpPr>
        <p:spPr>
          <a:xfrm>
            <a:off x="0" y="1015126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哦！神的靈 求提昇我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真神的靈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求提昇我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以祢大愛來充滿我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神甜蜜的靈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哦！神的愛來充滿我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神甜蜜的靈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D34E63-A08A-5FEF-1DAE-EE73DBF9F604}"/>
              </a:ext>
            </a:extLst>
          </p:cNvPr>
          <p:cNvSpPr txBox="1"/>
          <p:nvPr/>
        </p:nvSpPr>
        <p:spPr>
          <a:xfrm>
            <a:off x="0" y="1015126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哦！神的靈 求提昇我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真神的靈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求提昇我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以祢大愛來充滿我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神甜蜜的靈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哦！神的愛來充滿我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神甜蜜的靈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3733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313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274</cp:revision>
  <dcterms:created xsi:type="dcterms:W3CDTF">2018-06-05T19:05:47Z</dcterms:created>
  <dcterms:modified xsi:type="dcterms:W3CDTF">2024-05-02T02:06:47Z</dcterms:modified>
</cp:coreProperties>
</file>