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310" r:id="rId2"/>
    <p:sldId id="31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4DB64AD-A368-4C4C-9E7D-B64C81186D80}" type="datetimeFigureOut">
              <a:rPr lang="en-US"/>
              <a:pPr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361980-1284-40A8-8F5D-24102488E8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8E1503-9296-40A7-8B74-E15B71D4E22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646AC-1C2C-4C3C-83C2-4442210EA90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60F04-E3D2-42B3-8C0A-2536E17DD56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99021-8E56-42CA-8B78-672C0376C59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B412E-B73E-41D7-8A0D-D26645A441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0ADE3-7229-4B79-A293-10157F49FF9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2BA78-C9EE-4B63-81D6-A3177B76C8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2E9D5-0BEC-4F3B-9E7F-0AF4CBE1D19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F1204-4617-45D0-8F79-7DD439DC17E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517B6-8579-4C9B-9783-4814D83AE66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C3A5C-8042-4E9D-A3F5-1278AC271D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</a:lstStyle>
          <a:p>
            <a:fld id="{F4B93584-E13F-4A35-9264-E87A016A08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隸書"/>
                <a:ea typeface="全真中隸書"/>
                <a:cs typeface="全真中隸書"/>
              </a:rPr>
              <a:t>我願事奉你</a:t>
            </a:r>
            <a:r>
              <a:rPr lang="en-US" altLang="zh-CN" sz="3200" smtClean="0">
                <a:solidFill>
                  <a:schemeClr val="accent2"/>
                </a:solidFill>
                <a:latin typeface="全真中隸書"/>
                <a:ea typeface="全真中隸書"/>
                <a:cs typeface="全真中隸書"/>
              </a:rPr>
              <a:t>I will serve thee</a:t>
            </a:r>
            <a:r>
              <a:rPr lang="zh-TW" altLang="en-US" sz="4800" smtClean="0">
                <a:solidFill>
                  <a:schemeClr val="accent2"/>
                </a:solidFill>
              </a:rPr>
              <a:t>　</a:t>
            </a:r>
            <a:r>
              <a:rPr lang="en-US" altLang="zh-TW" sz="2400" smtClean="0"/>
              <a:t>S345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839200" cy="51054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我願愛你，全心事奉你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你己將生命賜我；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我無所有，你將我尋回，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將生命白白賜我．</a:t>
            </a:r>
          </a:p>
          <a:p>
            <a:pPr algn="ctr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 will serve Thee because I love Thee</a:t>
            </a:r>
            <a:b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You have given life to me</a:t>
            </a:r>
            <a:b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 was nothing before You found me</a:t>
            </a:r>
            <a:b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You have given life to me</a:t>
            </a:r>
            <a:endParaRPr lang="zh-TW" altLang="en-US" sz="36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solidFill>
                  <a:schemeClr val="accent2"/>
                </a:solidFill>
                <a:latin typeface="全真中隸書"/>
                <a:ea typeface="全真中隸書"/>
                <a:cs typeface="全真中隸書"/>
              </a:rPr>
              <a:t>我願事奉你</a:t>
            </a:r>
            <a:r>
              <a:rPr lang="en-US" altLang="zh-CN" sz="3200" smtClean="0">
                <a:solidFill>
                  <a:schemeClr val="accent2"/>
                </a:solidFill>
                <a:latin typeface="全真中隸書"/>
                <a:ea typeface="全真中隸書"/>
                <a:cs typeface="全真中隸書"/>
              </a:rPr>
              <a:t>I will serve thee</a:t>
            </a:r>
            <a:r>
              <a:rPr lang="zh-TW" altLang="en-US" sz="4800" smtClean="0">
                <a:solidFill>
                  <a:schemeClr val="accent2"/>
                </a:solidFill>
              </a:rPr>
              <a:t>　</a:t>
            </a:r>
            <a:r>
              <a:rPr lang="en-US" altLang="zh-TW" sz="2400" smtClean="0"/>
              <a:t>S345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95475"/>
            <a:ext cx="8839200" cy="51054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憂傷，破碎心靈，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使你為我在各各他受死；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40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慈愛滿足我需求，又將生命賜給我．</a:t>
            </a:r>
            <a:r>
              <a:rPr lang="en-US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en-US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Heartaches, broken pieces</a:t>
            </a:r>
            <a:b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Ruined lives are why You died on Calvary</a:t>
            </a:r>
            <a:b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Your touch was what I longed for</a:t>
            </a:r>
            <a:b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You have given life to me</a:t>
            </a:r>
            <a:endParaRPr lang="zh-TW" altLang="en-US" sz="40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arkle">
  <a:themeElements>
    <a:clrScheme name="Sparkle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PMingLiU</vt:lpstr>
      <vt:lpstr>Times New Roman</vt:lpstr>
      <vt:lpstr>Monotype Sorts</vt:lpstr>
      <vt:lpstr>Calibri</vt:lpstr>
      <vt:lpstr>全真中隸書</vt:lpstr>
      <vt:lpstr>DFKai-SB</vt:lpstr>
      <vt:lpstr>Sparkle</vt:lpstr>
      <vt:lpstr>我願事奉你I will serve thee　S345</vt:lpstr>
      <vt:lpstr>我願事奉你I will serve thee　S345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全然向你，耶和华你是我的神，一生一世（我心旋律），赐我自由（赞美之泉4）</dc:title>
  <dc:creator>LCCC</dc:creator>
  <cp:lastModifiedBy>Mingyong Huang</cp:lastModifiedBy>
  <cp:revision>23</cp:revision>
  <dcterms:created xsi:type="dcterms:W3CDTF">2010-07-15T01:51:26Z</dcterms:created>
  <dcterms:modified xsi:type="dcterms:W3CDTF">2018-03-10T03:25:46Z</dcterms:modified>
</cp:coreProperties>
</file>