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"/>
          <p:cNvSpPr txBox="1"/>
          <p:nvPr>
            <p:ph type="ctrTitle"/>
          </p:nvPr>
        </p:nvSpPr>
        <p:spPr>
          <a:xfrm>
            <a:off x="1357591" y="1895847"/>
            <a:ext cx="21668818" cy="8105088"/>
          </a:xfrm>
          <a:prstGeom prst="rect">
            <a:avLst/>
          </a:prstGeom>
        </p:spPr>
        <p:txBody>
          <a:bodyPr anchor="ctr"/>
          <a:lstStyle/>
          <a:p>
            <a:pPr algn="ctr">
              <a:defRPr spc="-145" sz="14600">
                <a:solidFill>
                  <a:schemeClr val="accent1">
                    <a:lumOff val="-13575"/>
                  </a:schemeClr>
                </a:solidFill>
              </a:defRPr>
            </a:pPr>
            <a:r>
              <a:t>親眼看見你</a:t>
            </a:r>
          </a:p>
          <a:p>
            <a:pPr algn="ctr">
              <a:defRPr b="0" spc="-195" sz="9800">
                <a:solidFill>
                  <a:schemeClr val="accent1">
                    <a:lumOff val="-135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  <a:p>
            <a:pPr algn="ctr">
              <a:defRPr b="0" spc="-195" sz="9800">
                <a:solidFill>
                  <a:schemeClr val="accent1">
                    <a:lumOff val="-135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My Eyes Have Seen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3"/>
          <p:cNvSpPr txBox="1"/>
          <p:nvPr/>
        </p:nvSpPr>
        <p:spPr>
          <a:xfrm>
            <a:off x="601115" y="390282"/>
            <a:ext cx="23181770" cy="101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有祢我生命不一樣,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有祢我生命再燃亮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有祢我不害怕困難,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有祢我有滿足的喜樂</a:t>
            </a:r>
          </a:p>
        </p:txBody>
      </p:sp>
      <p:sp>
        <p:nvSpPr>
          <p:cNvPr id="174" name="Rectangle 3"/>
          <p:cNvSpPr txBox="1"/>
          <p:nvPr/>
        </p:nvSpPr>
        <p:spPr>
          <a:xfrm>
            <a:off x="601114" y="10404737"/>
            <a:ext cx="23181771" cy="19645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Your presence makes my life different, Your presence makes my life bright.  </a:t>
            </a:r>
          </a:p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 your presence there is no fear,  In your presence there is fullness of joy</a:t>
            </a:r>
          </a:p>
        </p:txBody>
      </p:sp>
      <p:sp>
        <p:nvSpPr>
          <p:cNvPr id="175" name="TextBox 4"/>
          <p:cNvSpPr txBox="1"/>
          <p:nvPr/>
        </p:nvSpPr>
        <p:spPr>
          <a:xfrm>
            <a:off x="18066137" y="12735864"/>
            <a:ext cx="5872295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n w="9525" cap="flat">
                  <a:solidFill>
                    <a:srgbClr val="535353"/>
                  </a:solidFill>
                  <a:prstDash val="solid"/>
                  <a:round/>
                </a:ln>
                <a:solidFill>
                  <a:schemeClr val="accent1">
                    <a:lumOff val="-13575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親眼看見你  1/3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3"/>
          <p:cNvSpPr txBox="1"/>
          <p:nvPr/>
        </p:nvSpPr>
        <p:spPr>
          <a:xfrm>
            <a:off x="601115" y="390282"/>
            <a:ext cx="23181770" cy="101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我在深處裡求告祢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祢在天上聽我禱告,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你是我堅固避難所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我讚美祢直到永遠.</a:t>
            </a:r>
          </a:p>
        </p:txBody>
      </p:sp>
      <p:sp>
        <p:nvSpPr>
          <p:cNvPr id="178" name="Rectangle 3"/>
          <p:cNvSpPr txBox="1"/>
          <p:nvPr/>
        </p:nvSpPr>
        <p:spPr>
          <a:xfrm>
            <a:off x="601114" y="10404737"/>
            <a:ext cx="23181771" cy="19645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Out of the depths I cry to you, O Lord.  You listen to me in heaven </a:t>
            </a:r>
          </a:p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when I pray. You are my strong refuge, I praise You forever</a:t>
            </a:r>
          </a:p>
        </p:txBody>
      </p:sp>
      <p:sp>
        <p:nvSpPr>
          <p:cNvPr id="179" name="TextBox 4"/>
          <p:cNvSpPr txBox="1"/>
          <p:nvPr/>
        </p:nvSpPr>
        <p:spPr>
          <a:xfrm>
            <a:off x="17962669" y="12804843"/>
            <a:ext cx="5872294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n w="9525" cap="flat">
                  <a:solidFill>
                    <a:srgbClr val="535353"/>
                  </a:solidFill>
                  <a:prstDash val="solid"/>
                  <a:round/>
                </a:ln>
                <a:solidFill>
                  <a:schemeClr val="accent1">
                    <a:lumOff val="-13575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親眼看見你  2/3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Rectangle 3"/>
          <p:cNvSpPr txBox="1"/>
          <p:nvPr/>
        </p:nvSpPr>
        <p:spPr>
          <a:xfrm>
            <a:off x="601115" y="390282"/>
            <a:ext cx="23181770" cy="101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太陽還存月亮還在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人要敬畏祢直到萬代,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我從前風聞有祢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現在我親眼看見祢.</a:t>
            </a:r>
          </a:p>
        </p:txBody>
      </p:sp>
      <p:sp>
        <p:nvSpPr>
          <p:cNvPr id="182" name="Rectangle 3"/>
          <p:cNvSpPr txBox="1"/>
          <p:nvPr/>
        </p:nvSpPr>
        <p:spPr>
          <a:xfrm>
            <a:off x="601114" y="10648577"/>
            <a:ext cx="23181771" cy="1476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May they fear you while the sun endures and as long as the moon, throughout all generations!  I had heard of you by the hearing of the ear but now my eye sees you.</a:t>
            </a:r>
          </a:p>
        </p:txBody>
      </p:sp>
      <p:sp>
        <p:nvSpPr>
          <p:cNvPr id="183" name="TextBox 4"/>
          <p:cNvSpPr txBox="1"/>
          <p:nvPr/>
        </p:nvSpPr>
        <p:spPr>
          <a:xfrm>
            <a:off x="18066137" y="12839332"/>
            <a:ext cx="5872295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n w="9525" cap="flat">
                  <a:solidFill>
                    <a:srgbClr val="535353"/>
                  </a:solidFill>
                  <a:prstDash val="solid"/>
                  <a:round/>
                </a:ln>
                <a:solidFill>
                  <a:schemeClr val="accent1">
                    <a:lumOff val="-13575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親眼看見你  3/3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ctangle 3"/>
          <p:cNvSpPr txBox="1"/>
          <p:nvPr/>
        </p:nvSpPr>
        <p:spPr>
          <a:xfrm>
            <a:off x="601115" y="390282"/>
            <a:ext cx="23181770" cy="101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有祢我生命不一樣,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有祢我生命再燃亮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有祢我不害怕困難,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有祢我有滿足的喜樂</a:t>
            </a:r>
          </a:p>
        </p:txBody>
      </p:sp>
      <p:sp>
        <p:nvSpPr>
          <p:cNvPr id="186" name="Rectangle 3"/>
          <p:cNvSpPr txBox="1"/>
          <p:nvPr/>
        </p:nvSpPr>
        <p:spPr>
          <a:xfrm>
            <a:off x="601114" y="10404737"/>
            <a:ext cx="23181771" cy="19645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Your presence makes my life different, Your presence makes my life bright.  </a:t>
            </a:r>
          </a:p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 your presence there is no fear,  In your presence there is fullness of joy</a:t>
            </a:r>
          </a:p>
        </p:txBody>
      </p:sp>
      <p:sp>
        <p:nvSpPr>
          <p:cNvPr id="187" name="TextBox 4"/>
          <p:cNvSpPr txBox="1"/>
          <p:nvPr/>
        </p:nvSpPr>
        <p:spPr>
          <a:xfrm>
            <a:off x="18066137" y="12735864"/>
            <a:ext cx="5872295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n w="9525" cap="flat">
                  <a:solidFill>
                    <a:srgbClr val="535353"/>
                  </a:solidFill>
                  <a:prstDash val="solid"/>
                  <a:round/>
                </a:ln>
                <a:solidFill>
                  <a:schemeClr val="accent1">
                    <a:lumOff val="-13575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親眼看見你  1/3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 3"/>
          <p:cNvSpPr txBox="1"/>
          <p:nvPr/>
        </p:nvSpPr>
        <p:spPr>
          <a:xfrm>
            <a:off x="601115" y="390282"/>
            <a:ext cx="23181770" cy="101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我在深處裡求告祢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祢在天上聽我禱告,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你是我堅固避難所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我讚美祢直到永遠.</a:t>
            </a:r>
          </a:p>
        </p:txBody>
      </p:sp>
      <p:sp>
        <p:nvSpPr>
          <p:cNvPr id="190" name="Rectangle 3"/>
          <p:cNvSpPr txBox="1"/>
          <p:nvPr/>
        </p:nvSpPr>
        <p:spPr>
          <a:xfrm>
            <a:off x="601114" y="10404737"/>
            <a:ext cx="23181771" cy="19645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Out of the depths I cry to you, O Lord.  You listen to me in heaven </a:t>
            </a:r>
          </a:p>
          <a:p>
            <a: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when I pray. You are my strong refuge, I praise You forever</a:t>
            </a:r>
          </a:p>
        </p:txBody>
      </p:sp>
      <p:sp>
        <p:nvSpPr>
          <p:cNvPr id="191" name="TextBox 4"/>
          <p:cNvSpPr txBox="1"/>
          <p:nvPr/>
        </p:nvSpPr>
        <p:spPr>
          <a:xfrm>
            <a:off x="17962669" y="12804843"/>
            <a:ext cx="5872294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n w="9525" cap="flat">
                  <a:solidFill>
                    <a:srgbClr val="535353"/>
                  </a:solidFill>
                  <a:prstDash val="solid"/>
                  <a:round/>
                </a:ln>
                <a:solidFill>
                  <a:schemeClr val="accent1">
                    <a:lumOff val="-13575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親眼看見你  2/3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angle 3"/>
          <p:cNvSpPr txBox="1"/>
          <p:nvPr/>
        </p:nvSpPr>
        <p:spPr>
          <a:xfrm>
            <a:off x="601115" y="390282"/>
            <a:ext cx="23181770" cy="101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太陽還存月亮還在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人要敬畏祢直到萬代,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我從前風聞有祢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現在我親眼看見祢.</a:t>
            </a:r>
          </a:p>
        </p:txBody>
      </p:sp>
      <p:sp>
        <p:nvSpPr>
          <p:cNvPr id="194" name="Rectangle 3"/>
          <p:cNvSpPr txBox="1"/>
          <p:nvPr/>
        </p:nvSpPr>
        <p:spPr>
          <a:xfrm>
            <a:off x="601114" y="10648577"/>
            <a:ext cx="23181771" cy="1476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May they fear you while the sun endures and as long as the moon, throughout all generations!  I had heard of you by the hearing of the ear but now my eye sees you.</a:t>
            </a:r>
          </a:p>
        </p:txBody>
      </p:sp>
      <p:sp>
        <p:nvSpPr>
          <p:cNvPr id="195" name="TextBox 4"/>
          <p:cNvSpPr txBox="1"/>
          <p:nvPr/>
        </p:nvSpPr>
        <p:spPr>
          <a:xfrm>
            <a:off x="18066137" y="12839332"/>
            <a:ext cx="5872295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n w="9525" cap="flat">
                  <a:solidFill>
                    <a:srgbClr val="535353"/>
                  </a:solidFill>
                  <a:prstDash val="solid"/>
                  <a:round/>
                </a:ln>
                <a:solidFill>
                  <a:schemeClr val="accent1">
                    <a:lumOff val="-13575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親眼看見你  3/3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Rectangle 3"/>
          <p:cNvSpPr txBox="1"/>
          <p:nvPr/>
        </p:nvSpPr>
        <p:spPr>
          <a:xfrm>
            <a:off x="601115" y="390282"/>
            <a:ext cx="23181770" cy="101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太陽還存月亮還在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人要敬畏祢直到萬代,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我從前風聞有祢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 spc="-170" sz="8500">
                <a:solidFill>
                  <a:schemeClr val="accent1">
                    <a:lumOff val="-13575"/>
                  </a:schemeClr>
                </a:solidFill>
              </a:defRPr>
            </a:pPr>
            <a:r>
              <a:t>現在我親眼看見祢.</a:t>
            </a:r>
          </a:p>
        </p:txBody>
      </p:sp>
      <p:sp>
        <p:nvSpPr>
          <p:cNvPr id="198" name="Rectangle 3"/>
          <p:cNvSpPr txBox="1"/>
          <p:nvPr/>
        </p:nvSpPr>
        <p:spPr>
          <a:xfrm>
            <a:off x="601114" y="10648577"/>
            <a:ext cx="23181771" cy="1476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spcBef>
                <a:spcPts val="3800"/>
              </a:spcBef>
              <a:defRPr sz="5000">
                <a:ln w="9525" cap="flat">
                  <a:solidFill>
                    <a:srgbClr val="286A30"/>
                  </a:solidFill>
                  <a:prstDash val="solid"/>
                  <a:round/>
                </a:ln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May they fear you while the sun endures and as long as the moon, throughout all generations!  I had heard of you by the hearing of the ear but now my eye sees you.</a:t>
            </a:r>
          </a:p>
        </p:txBody>
      </p:sp>
      <p:sp>
        <p:nvSpPr>
          <p:cNvPr id="199" name="TextBox 4"/>
          <p:cNvSpPr txBox="1"/>
          <p:nvPr/>
        </p:nvSpPr>
        <p:spPr>
          <a:xfrm>
            <a:off x="18066137" y="12839332"/>
            <a:ext cx="5872295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ln w="9525" cap="flat">
                  <a:solidFill>
                    <a:srgbClr val="535353"/>
                  </a:solidFill>
                  <a:prstDash val="solid"/>
                  <a:round/>
                </a:ln>
                <a:solidFill>
                  <a:schemeClr val="accent1">
                    <a:lumOff val="-13575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親眼看見你  3/3</a:t>
            </a:r>
          </a:p>
        </p:txBody>
      </p:sp>
      <p:sp>
        <p:nvSpPr>
          <p:cNvPr id="200" name="Star"/>
          <p:cNvSpPr/>
          <p:nvPr/>
        </p:nvSpPr>
        <p:spPr>
          <a:xfrm>
            <a:off x="22517512" y="12731297"/>
            <a:ext cx="850957" cy="830268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ED220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