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9EDD6-C634-D59D-C1FB-CF7CB90D31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DC8E2C-984A-7659-9EA2-8A1FDADFA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2F6E3E-DD3E-D6DF-3DEC-31D49153C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F6D7-FA32-4AD6-BE97-D79BEA6D9F6C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50DC8-4323-C228-AF9F-0DE6CDF87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5CD2A-BF79-94FD-8A95-D7BEBFA4D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E6293-FBFA-437E-88DD-A0678EB85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176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322AC-0A38-DFA8-7B63-4275AA825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B866B1-CE6D-DD2D-6B1F-01C334367A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38F1DA-F9C2-9BE8-28F2-E28D49CB2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F6D7-FA32-4AD6-BE97-D79BEA6D9F6C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A464A-0BB1-E604-6A5F-2F14C411B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B440E-DDAF-7AC8-23A7-0AA995524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E6293-FBFA-437E-88DD-A0678EB85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24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41ECE1-C17C-07E6-1F4F-6D752D02B1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A9E678-2F09-C1CF-4BF2-140D3CBBEF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B0965-2BAC-C1EF-2817-73AF06FD2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F6D7-FA32-4AD6-BE97-D79BEA6D9F6C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687E7-036C-4BF4-D21D-936C533B5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F0C6E3-3F63-0B11-02CC-3D110962B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E6293-FBFA-437E-88DD-A0678EB85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192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BEFEB-DB11-D5EB-01EB-B06FE8444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6820A8-C871-3E62-AA55-850F48D2D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DC293-5E99-24F9-F871-03BA407D7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F6D7-FA32-4AD6-BE97-D79BEA6D9F6C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2D5FC-4486-280F-3B97-DCE3E8077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B9A696-4D21-99DF-9000-462EF6269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E6293-FBFA-437E-88DD-A0678EB85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118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0F3D0-FE2F-A88A-990D-94E4B6211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C87FC7-C073-0433-AA43-6D271D6C1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BAEF9-8910-2C9A-99AA-FED96DBCA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F6D7-FA32-4AD6-BE97-D79BEA6D9F6C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B7A61-0A19-9F1D-EF7E-E9DB41204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B1BAD-0887-3467-213E-A52B1F28B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E6293-FBFA-437E-88DD-A0678EB85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194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E070E-E2E5-2B19-8D75-87D797E8C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E0490-7139-E1BB-DFAC-43BC78E834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FF6DD3-DD05-CDC8-34F8-038ACDBA61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1F0685-D67C-6DA2-7241-2DFAE7578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F6D7-FA32-4AD6-BE97-D79BEA6D9F6C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45AE0D-E2B4-C699-76BA-C4328189C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36998-CE01-7F7C-F442-379C53490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E6293-FBFA-437E-88DD-A0678EB85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497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984EC-7D74-D158-A43C-3AFADAA1D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1F8E57-EE42-4264-31BA-7CD966639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71F4CB-4D06-010B-F651-7C23D549B3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049E0F-40D5-D5E8-3AB9-6C3929DE95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38007D-DAF2-4898-75D8-BF192D5131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6C9D86-04CB-2644-EBDE-5EC783FFB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F6D7-FA32-4AD6-BE97-D79BEA6D9F6C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0C781B-C181-90A4-FF51-A5D45503C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42B717-D0D6-2A1B-B5BB-DC689B918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E6293-FBFA-437E-88DD-A0678EB85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98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D4F7D-D53C-4346-0B66-99F75E3CC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968600-1B82-AB39-C102-28EE5B7DC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F6D7-FA32-4AD6-BE97-D79BEA6D9F6C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EC76C3-16F1-4292-E7B9-37B78F1AC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8A4062-AC42-CF50-58B4-72AF8102D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E6293-FBFA-437E-88DD-A0678EB85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44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AD9C59-42AA-AD02-409B-E14E6D3A3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F6D7-FA32-4AD6-BE97-D79BEA6D9F6C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D45502-084B-DC00-A1C2-C8001E263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72FC27-D7F2-6EFB-952E-1A18DD18A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E6293-FBFA-437E-88DD-A0678EB85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588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5979-4EF8-6653-1A24-98D524941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B14AC-C2B5-4CB3-AD6D-120B064BA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F68DCC-DAC0-C941-194C-2804BBC0EF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9EC90C-69EA-9BC3-9173-B43A10EEB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F6D7-FA32-4AD6-BE97-D79BEA6D9F6C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207CA4-ECCC-ADAC-F9B6-E4C63B863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EA68EE-3C6D-9CEA-0B18-ED77A0FDF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E6293-FBFA-437E-88DD-A0678EB85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22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0B6FF-E0CD-0359-DAD0-1D148703D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A5407C-0AE1-6365-0ED3-294471A62E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3EEF5B-D573-9681-1807-0E2C3616E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4AC3E0-8D9C-80AD-19C6-4F16746BA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F6D7-FA32-4AD6-BE97-D79BEA6D9F6C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883D2A-0B44-D33A-6203-0D1D48B9E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E6BD0-79E5-2D8F-6C78-D410F01C4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E6293-FBFA-437E-88DD-A0678EB85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9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8F8E28-F7F6-3AB2-A679-3EE312023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F4E92-915D-B05E-B222-41ADDBB97E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E86A4F-0A72-F112-6429-4C25CE1CC4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38F6D7-FA32-4AD6-BE97-D79BEA6D9F6C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92458-57F5-5A63-948F-89A8C7FE29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299F9F-C21B-A2A1-E95C-05F7B25233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2E6293-FBFA-437E-88DD-A0678EB85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938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D81A5-EE6C-DD41-0211-2B3E7DE7EC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5689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zh-CN" altLang="en-US" sz="9600" b="1" dirty="0"/>
              <a:t>恩典的画像</a:t>
            </a:r>
            <a:br>
              <a:rPr lang="en-US" altLang="zh-CN" sz="9600" b="1" dirty="0"/>
            </a:br>
            <a:br>
              <a:rPr lang="en-US" dirty="0"/>
            </a:br>
            <a:r>
              <a:rPr lang="en-US" dirty="0"/>
              <a:t>PORTRAIT OF GRACE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16A570-ED90-40F3-7A11-E179E9106D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49531"/>
            <a:ext cx="9144000" cy="1655762"/>
          </a:xfrm>
        </p:spPr>
        <p:txBody>
          <a:bodyPr>
            <a:normAutofit/>
          </a:bodyPr>
          <a:lstStyle/>
          <a:p>
            <a:r>
              <a:rPr lang="en-US" sz="3200" dirty="0"/>
              <a:t>Words and music by </a:t>
            </a:r>
            <a:r>
              <a:rPr lang="en-US" sz="3200" dirty="0" err="1"/>
              <a:t>Joshph</a:t>
            </a:r>
            <a:r>
              <a:rPr lang="en-US" sz="3200" dirty="0"/>
              <a:t> </a:t>
            </a:r>
            <a:r>
              <a:rPr lang="en-US" sz="3200" dirty="0" err="1"/>
              <a:t>M.Martin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79919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D18D6-0FF6-34F4-D568-B08D08AFA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9440" y="598991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zh-CN" altLang="en-US" sz="19200" b="1" dirty="0"/>
              <a:t>疲倦的客旅，来思念屈膝</a:t>
            </a:r>
            <a:r>
              <a:rPr lang="zh-CN" altLang="en-US" sz="10000" b="1" dirty="0"/>
              <a:t>，</a:t>
            </a:r>
            <a:endParaRPr lang="en-US" altLang="zh-CN" sz="100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Come weary pilgrim, kneel and remember,</a:t>
            </a:r>
          </a:p>
          <a:p>
            <a:pPr marL="0" indent="0">
              <a:buNone/>
            </a:pPr>
            <a:r>
              <a:rPr lang="zh-CN" altLang="en-US" sz="19200" b="1" dirty="0"/>
              <a:t>安息在寂静神圣的地方</a:t>
            </a:r>
            <a:r>
              <a:rPr lang="zh-CN" altLang="en-US" sz="7300" b="1" dirty="0"/>
              <a:t>。</a:t>
            </a:r>
            <a:endParaRPr lang="en-US" altLang="zh-CN" sz="73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Rest in the silence of this sacred place.</a:t>
            </a:r>
          </a:p>
          <a:p>
            <a:pPr marL="0" indent="0">
              <a:buNone/>
            </a:pPr>
            <a:r>
              <a:rPr lang="zh-CN" altLang="en-US" sz="19200" b="1" dirty="0"/>
              <a:t>黑暗中寻求，耶稣在等候</a:t>
            </a:r>
            <a:r>
              <a:rPr lang="zh-CN" altLang="en-US" sz="11200" b="1" dirty="0"/>
              <a:t>。</a:t>
            </a:r>
            <a:endParaRPr lang="en-US" altLang="zh-CN" sz="112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Search through the shadows, Jesus is waiting.</a:t>
            </a:r>
          </a:p>
          <a:p>
            <a:pPr marL="0" indent="0">
              <a:buNone/>
            </a:pPr>
            <a:r>
              <a:rPr lang="zh-CN" altLang="en-US" sz="19200" b="1" dirty="0"/>
              <a:t>来看祂受难的恩典画像</a:t>
            </a:r>
            <a:r>
              <a:rPr lang="zh-CN" altLang="en-US" sz="7300" b="1" dirty="0"/>
              <a:t>。</a:t>
            </a:r>
            <a:endParaRPr lang="en-US" altLang="zh-CN" sz="73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See in His passion a portrait of grace.</a:t>
            </a:r>
          </a:p>
          <a:p>
            <a:pPr marL="0" indent="0">
              <a:buNone/>
            </a:pPr>
            <a:r>
              <a:rPr lang="zh-CN" altLang="en-US" sz="19200" b="1" dirty="0"/>
              <a:t>哦，来看祂恩典画像</a:t>
            </a:r>
            <a:r>
              <a:rPr lang="zh-CN" altLang="en-US" sz="8400" b="1" dirty="0"/>
              <a:t>。</a:t>
            </a:r>
            <a:endParaRPr lang="en-US" altLang="zh-CN" sz="84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O, come see His portrait of grace</a:t>
            </a:r>
            <a:r>
              <a:rPr lang="en-US" altLang="zh-CN" sz="5400" b="1" dirty="0"/>
              <a:t>.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800162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36093-FE21-B44D-726C-8BEE83562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BED7-23B0-2A10-6602-7E00ADD5C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9440" y="598991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zh-CN" altLang="en-US" sz="19200" b="1" dirty="0"/>
              <a:t>同到花园里，来思念屈膝 </a:t>
            </a:r>
            <a:endParaRPr lang="en-US" altLang="zh-CN" sz="100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Come to the garden, kneel and remember,</a:t>
            </a:r>
          </a:p>
          <a:p>
            <a:pPr marL="0" indent="0">
              <a:buNone/>
            </a:pPr>
            <a:r>
              <a:rPr lang="zh-CN" altLang="en-US" sz="19200" b="1" dirty="0"/>
              <a:t>看神子祷告，在橄榄树底</a:t>
            </a:r>
            <a:endParaRPr lang="en-US" altLang="zh-CN" sz="73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See neath the olives, the Son of God prays</a:t>
            </a:r>
          </a:p>
          <a:p>
            <a:pPr marL="0" indent="0">
              <a:buNone/>
            </a:pPr>
            <a:r>
              <a:rPr lang="zh-CN" altLang="en-US" sz="19200" b="1" dirty="0"/>
              <a:t>黑暗中看见，耶稣在哭泣</a:t>
            </a:r>
            <a:endParaRPr lang="en-US" altLang="zh-CN" sz="112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Look through the shadows, Jesus is weep </a:t>
            </a:r>
            <a:r>
              <a:rPr lang="en-US" altLang="zh-CN" sz="11200" b="1" dirty="0" err="1">
                <a:solidFill>
                  <a:srgbClr val="0070C0"/>
                </a:solidFill>
              </a:rPr>
              <a:t>ing</a:t>
            </a:r>
            <a:r>
              <a:rPr lang="en-US" altLang="zh-CN" sz="11200" b="1" dirty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zh-CN" altLang="en-US" sz="19200" b="1" dirty="0"/>
              <a:t>来看祂受难的恩典画像</a:t>
            </a:r>
            <a:r>
              <a:rPr lang="zh-CN" altLang="en-US" sz="7300" b="1" dirty="0"/>
              <a:t>。</a:t>
            </a:r>
            <a:endParaRPr lang="en-US" altLang="zh-CN" sz="73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See in His passion a portrait of grace.</a:t>
            </a:r>
          </a:p>
          <a:p>
            <a:pPr marL="0" indent="0">
              <a:buNone/>
            </a:pPr>
            <a:r>
              <a:rPr lang="zh-CN" altLang="en-US" sz="19200" b="1" dirty="0"/>
              <a:t>哦，来看祂恩典画像</a:t>
            </a:r>
            <a:r>
              <a:rPr lang="zh-CN" altLang="en-US" sz="8400" b="1" dirty="0"/>
              <a:t>。</a:t>
            </a:r>
            <a:endParaRPr lang="en-US" altLang="zh-CN" sz="84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O, come see His portrait of grace</a:t>
            </a:r>
            <a:r>
              <a:rPr lang="en-US" altLang="zh-CN" sz="5400" b="1" dirty="0"/>
              <a:t>.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979133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7F223-15C8-AF9C-455C-E2DF07CEF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0197A-4316-DC8B-4F0A-446E02618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9440" y="598991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zh-CN" altLang="en-US" sz="19200" b="1" dirty="0"/>
              <a:t>来，来，来思念屈膝</a:t>
            </a:r>
            <a:endParaRPr lang="en-US" altLang="zh-CN" sz="192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Come</a:t>
            </a:r>
            <a:r>
              <a:rPr lang="zh-CN" altLang="en-US" sz="11200" b="1" dirty="0">
                <a:solidFill>
                  <a:srgbClr val="0070C0"/>
                </a:solidFill>
              </a:rPr>
              <a:t>，</a:t>
            </a:r>
            <a:r>
              <a:rPr lang="en-US" altLang="zh-CN" sz="11200" b="1" dirty="0">
                <a:solidFill>
                  <a:srgbClr val="0070C0"/>
                </a:solidFill>
              </a:rPr>
              <a:t>come,  kneel and remember,</a:t>
            </a:r>
          </a:p>
          <a:p>
            <a:pPr marL="0" indent="0">
              <a:buNone/>
            </a:pPr>
            <a:r>
              <a:rPr lang="zh-CN" altLang="en-US" sz="19200" b="1" dirty="0"/>
              <a:t>仰望这奇妙恩典的荣耀</a:t>
            </a:r>
            <a:endParaRPr lang="en-US" altLang="zh-CN" sz="73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Gaze on the wonder and glory of grace</a:t>
            </a:r>
          </a:p>
          <a:p>
            <a:pPr marL="0" indent="0">
              <a:buNone/>
            </a:pPr>
            <a:r>
              <a:rPr lang="zh-CN" altLang="en-US" sz="19200" b="1" dirty="0"/>
              <a:t>来，来，来思念屈膝</a:t>
            </a:r>
            <a:endParaRPr lang="en-US" altLang="zh-CN" sz="112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Come</a:t>
            </a:r>
            <a:r>
              <a:rPr lang="zh-CN" altLang="en-US" sz="11200" b="1" dirty="0">
                <a:solidFill>
                  <a:srgbClr val="0070C0"/>
                </a:solidFill>
              </a:rPr>
              <a:t>，</a:t>
            </a:r>
            <a:r>
              <a:rPr lang="en-US" altLang="zh-CN" sz="11200" b="1" dirty="0">
                <a:solidFill>
                  <a:srgbClr val="0070C0"/>
                </a:solidFill>
              </a:rPr>
              <a:t>come,  kneel and remember,</a:t>
            </a:r>
          </a:p>
          <a:p>
            <a:pPr marL="0" indent="0">
              <a:buNone/>
            </a:pPr>
            <a:r>
              <a:rPr lang="zh-CN" altLang="en-US" sz="19200" b="1" dirty="0"/>
              <a:t>为舍命救赎主我们哀嚎</a:t>
            </a:r>
            <a:endParaRPr lang="en-US" altLang="zh-CN" sz="73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Weep for the Savior who dies in our place</a:t>
            </a:r>
          </a:p>
        </p:txBody>
      </p:sp>
    </p:spTree>
    <p:extLst>
      <p:ext uri="{BB962C8B-B14F-4D97-AF65-F5344CB8AC3E}">
        <p14:creationId xmlns:p14="http://schemas.microsoft.com/office/powerpoint/2010/main" val="1581585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779D99-F5C3-62E6-CA0D-00545F3B3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DCBDD-4B87-571C-E761-F4CA1B6D7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9440" y="598991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zh-CN" altLang="en-US" sz="19200" b="1" dirty="0"/>
              <a:t>怜悯我们</a:t>
            </a:r>
            <a:r>
              <a:rPr lang="en-US" altLang="zh-CN" sz="19200" b="1" dirty="0"/>
              <a:t>,  </a:t>
            </a:r>
            <a:r>
              <a:rPr lang="zh-CN" altLang="en-US" sz="19200" b="1" dirty="0"/>
              <a:t>怜悯我们</a:t>
            </a:r>
            <a:endParaRPr lang="en-US" altLang="zh-CN" sz="100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Miserere, miserere</a:t>
            </a:r>
          </a:p>
          <a:p>
            <a:pPr marL="0" indent="0">
              <a:buNone/>
            </a:pPr>
            <a:r>
              <a:rPr lang="zh-CN" altLang="en-US" sz="19200" b="1" dirty="0"/>
              <a:t>主啊</a:t>
            </a:r>
            <a:r>
              <a:rPr lang="en-US" altLang="zh-CN" sz="19200" b="1" dirty="0"/>
              <a:t>! </a:t>
            </a:r>
            <a:r>
              <a:rPr lang="zh-CN" altLang="en-US" sz="19200" b="1" dirty="0"/>
              <a:t>怜悯我们</a:t>
            </a:r>
            <a:endParaRPr lang="en-US" altLang="zh-CN" sz="73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Miserere nobis</a:t>
            </a:r>
          </a:p>
          <a:p>
            <a:pPr marL="0" indent="0">
              <a:buNone/>
            </a:pPr>
            <a:r>
              <a:rPr lang="zh-CN" altLang="en-US" sz="19200" b="1" dirty="0"/>
              <a:t>上帝啊，上帝啊</a:t>
            </a:r>
            <a:r>
              <a:rPr lang="en-US" altLang="zh-CN" sz="19200" b="1" dirty="0"/>
              <a:t>!</a:t>
            </a:r>
            <a:endParaRPr lang="zh-CN" altLang="en-US" sz="192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Kyrie, Kyrie, </a:t>
            </a:r>
          </a:p>
          <a:p>
            <a:pPr marL="0" indent="0">
              <a:buNone/>
            </a:pPr>
            <a:r>
              <a:rPr kumimoji="0" lang="zh-CN" altLang="en-US" sz="19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等线" panose="02010600030101010101" pitchFamily="2" charset="-122"/>
                <a:cs typeface="+mn-cs"/>
              </a:rPr>
              <a:t>上帝啊</a:t>
            </a:r>
            <a:r>
              <a:rPr kumimoji="0" lang="en-US" altLang="zh-CN" sz="19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等线" panose="02010600030101010101" pitchFamily="2" charset="-122"/>
                <a:cs typeface="+mn-cs"/>
              </a:rPr>
              <a:t>!  </a:t>
            </a:r>
            <a:r>
              <a:rPr kumimoji="0" lang="zh-CN" altLang="en-US" sz="19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等线" panose="02010600030101010101" pitchFamily="2" charset="-122"/>
                <a:cs typeface="+mn-cs"/>
              </a:rPr>
              <a:t>请怜悯我</a:t>
            </a:r>
            <a:endParaRPr lang="en-US" altLang="zh-CN" sz="112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Kyrie eleison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140017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AB2665-81DB-7C60-7B73-CA7071D54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E8961-E5D9-A7CE-B079-50E97B741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9440" y="598991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zh-CN" altLang="en-US" sz="19200" b="1" dirty="0"/>
              <a:t>疲倦的客旅，来思念屈膝</a:t>
            </a:r>
            <a:r>
              <a:rPr lang="zh-CN" altLang="en-US" sz="10000" b="1" dirty="0"/>
              <a:t>，</a:t>
            </a:r>
            <a:endParaRPr lang="en-US" altLang="zh-CN" sz="100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Come weary pilgrim, kneel and remember,</a:t>
            </a:r>
          </a:p>
          <a:p>
            <a:pPr marL="0" indent="0">
              <a:buNone/>
            </a:pPr>
            <a:r>
              <a:rPr lang="zh-CN" altLang="en-US" sz="19200" b="1" dirty="0"/>
              <a:t>安息在耶稣安慰的怀里</a:t>
            </a:r>
            <a:r>
              <a:rPr lang="zh-CN" altLang="en-US" sz="7300" b="1" dirty="0"/>
              <a:t>。</a:t>
            </a:r>
            <a:endParaRPr lang="en-US" altLang="zh-CN" sz="73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Rest in the comfort of Jesus embrace.</a:t>
            </a:r>
          </a:p>
          <a:p>
            <a:pPr marL="0" indent="0">
              <a:buNone/>
            </a:pPr>
            <a:r>
              <a:rPr lang="zh-CN" altLang="en-US" sz="19200" b="1" dirty="0"/>
              <a:t>在黑暗之中，耶稣在等候</a:t>
            </a:r>
            <a:r>
              <a:rPr lang="zh-CN" altLang="en-US" sz="11200" b="1" dirty="0"/>
              <a:t>。</a:t>
            </a:r>
            <a:endParaRPr lang="en-US" altLang="zh-CN" sz="112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Here in these shadows, Jesus is waiting.</a:t>
            </a:r>
          </a:p>
          <a:p>
            <a:pPr marL="0" indent="0">
              <a:buNone/>
            </a:pPr>
            <a:r>
              <a:rPr lang="zh-CN" altLang="en-US" sz="19200" b="1" dirty="0"/>
              <a:t>来看祂慈爱的恩典画像</a:t>
            </a:r>
            <a:r>
              <a:rPr lang="zh-CN" altLang="en-US" sz="7300" b="1" dirty="0"/>
              <a:t>。</a:t>
            </a:r>
            <a:endParaRPr lang="en-US" altLang="zh-CN" sz="73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See in His mercy a portrait of grace.</a:t>
            </a:r>
          </a:p>
          <a:p>
            <a:pPr marL="0" indent="0">
              <a:buNone/>
            </a:pPr>
            <a:r>
              <a:rPr lang="zh-CN" altLang="en-US" sz="19200" b="1" dirty="0"/>
              <a:t>来看祂恩典画像</a:t>
            </a:r>
            <a:r>
              <a:rPr lang="zh-CN" altLang="en-US" sz="8400" b="1" dirty="0"/>
              <a:t>。</a:t>
            </a:r>
            <a:endParaRPr lang="en-US" altLang="zh-CN" sz="84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Come see His portrait of grace</a:t>
            </a:r>
            <a:r>
              <a:rPr lang="en-US" altLang="zh-CN" sz="5400" b="1" dirty="0"/>
              <a:t>.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366313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54D38-4CA0-BE81-ED89-69B06E534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CF9BA-32FD-C514-125F-939568FE2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9440" y="598991"/>
            <a:ext cx="10515600" cy="4351338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zh-CN" altLang="en-US" sz="19200" b="1" dirty="0"/>
              <a:t>请同来思念</a:t>
            </a:r>
            <a:endParaRPr lang="en-US" altLang="zh-CN" sz="100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Come and remember,</a:t>
            </a:r>
          </a:p>
          <a:p>
            <a:pPr marL="0" indent="0">
              <a:buNone/>
            </a:pPr>
            <a:r>
              <a:rPr lang="zh-CN" altLang="en-US" sz="19200" b="1" dirty="0"/>
              <a:t>请同来思念</a:t>
            </a:r>
            <a:endParaRPr lang="en-US" altLang="zh-CN" sz="73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Come and remember.</a:t>
            </a:r>
          </a:p>
          <a:p>
            <a:pPr marL="0" indent="0">
              <a:buNone/>
            </a:pPr>
            <a:r>
              <a:rPr lang="zh-CN" altLang="en-US" sz="19200" b="1" dirty="0"/>
              <a:t>来看主恩典画像</a:t>
            </a:r>
            <a:endParaRPr lang="en-US" altLang="zh-CN" sz="11200" b="1" dirty="0"/>
          </a:p>
          <a:p>
            <a:pPr marL="0" indent="0">
              <a:buNone/>
            </a:pPr>
            <a:r>
              <a:rPr lang="en-US" altLang="zh-CN" sz="11200" b="1" dirty="0">
                <a:solidFill>
                  <a:srgbClr val="0070C0"/>
                </a:solidFill>
              </a:rPr>
              <a:t>Come see His portrait of grace</a:t>
            </a:r>
            <a:r>
              <a:rPr lang="en-US" altLang="zh-CN" sz="5400" b="1" dirty="0"/>
              <a:t>.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131466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460</Words>
  <Application>Microsoft Office PowerPoint</Application>
  <PresentationFormat>Widescreen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恩典的画像  PORTRAIT OF GRACE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SunLendingUSA SunLendingUSA</dc:creator>
  <cp:lastModifiedBy>SunLendingUSA SunLendingUSA</cp:lastModifiedBy>
  <cp:revision>4</cp:revision>
  <dcterms:created xsi:type="dcterms:W3CDTF">2026-02-26T16:15:44Z</dcterms:created>
  <dcterms:modified xsi:type="dcterms:W3CDTF">2026-02-26T19:10:37Z</dcterms:modified>
</cp:coreProperties>
</file>