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4805-08C1-8EAC-5631-50FA5173D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342B0-8B60-80A4-88C8-DD921B79E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0AF9C-87EF-E771-0606-911DF722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F607F-D85C-6E12-C589-3907E3934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EF92E-A87F-E6BB-6C9C-6DED56BE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2FBF-BE9A-9176-D793-3BE3D1B32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41483-AA0A-E1FF-DB22-9C98FE710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2FEA0-454D-74BD-3A08-C3394F819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AEE16-0357-072A-D9F2-6C008F85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A540A-0552-536D-9AA3-F0474B8C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0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C65A7F-9225-65A2-851F-8711F6B9C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1CBC4B-0351-7A0A-E6C6-4085789E3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34EE9-C4C9-D028-988C-1163261E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97BBB-12BF-2FC7-9059-E64CA5DC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3FCDF-C1B5-216D-5EFB-AD76EFD3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F142-99C4-6D6C-ADDB-E58435B4E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B8A0C-8D23-6690-7169-3E0CC0F4D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1AC5D-C3A2-867B-5567-109C51B4C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9C7A8-0551-BD3B-D25B-F6FFF52D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E9F10-A03C-B0B4-14CA-8723FC7E1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6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CAE4C-3B95-7C2C-9DD6-613B3483A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8ACA3-1489-6705-FC96-9762531ED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3B9B5-B2B5-EC06-32CB-7B50D73D6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C2BC7-2B46-86D9-EFBA-0690051A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1ECA0-AD07-FE21-9436-DF7F62D3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3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FC424-617A-F4DB-4151-70416B94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9DB12-925B-D054-82B0-0B6773598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80C23-57EC-ADC4-AEB5-661499CCB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129AC-D72E-18CA-C18C-31AACB0A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A87E3-18F1-787E-E743-0763CF98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9AED7-B466-2B49-3644-9588DB48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6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4352A-0745-715B-CF22-890FEACEE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C045B-FBAC-A9AD-AE4E-D98742307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3A217-39D8-2276-0822-ABCC75758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BEBE15-4289-6B5C-AE1A-BD94A9A31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439923-7888-C6E5-57A0-71FFF7BC8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65B33A-9D5E-91AB-3F26-67947763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CD0117-ABC9-775B-EC3E-CDE70B57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B4E143-8160-DEBD-5945-35E19803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8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A529-7C2E-10D9-E13A-F3AB3B94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C682ED-1E28-1F66-3119-E14F0C8C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8572B-AF99-3E85-77ED-2F0C7DA51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7DA566-E82B-A476-61BE-BF713CB0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1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FEC5C6-C5FE-F0B7-2E43-327E9EA2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0AA270-36C0-3213-68F6-BEF967CF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E5260-5A67-4EE6-87CF-ABFEDDB8C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0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5734-87BF-9958-EE5D-F68E5E6AB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7D472-BB0F-A159-830D-3D07D0360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2BC56-017E-C297-DF47-A360110AC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104C2-0CC7-142A-4B35-9502E184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4F4EC-29D1-9D31-5E16-74699382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FEED2-A124-FCB5-7BD6-5C88190B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6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834DA-7A02-D425-832A-18657078C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6C0588-269B-076C-F85A-C658965FA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17DD3-5162-4AE4-D281-F3CF49C5E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456BFD-4F65-3753-0F6A-E3CD94820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2D5F7-15E1-5DDA-FB1A-5158FCD6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3164C-688E-7FDF-B333-53EA1C22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4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DEC9D-18BF-5899-A24D-680371D0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15133-101D-188E-EAF3-F9EF0C3F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EA501-B0DD-2010-31F1-772171BEF6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7A3287-56F3-4823-A9FE-19E406AEDEC7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37027-FA05-7BA6-B5AF-7038542FB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7CF5E-1A3A-2CD7-BC6E-27642868C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ADB325-203C-4CBF-BE08-CCDF333A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0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3326F-3482-5BC6-6F80-2305F70C9D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9600" b="1" i="0" dirty="0">
                <a:effectLst/>
                <a:latin typeface="InterVariable"/>
              </a:rPr>
              <a:t>榮耀祢聖名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61392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E59B3C-4113-66B6-0C54-4B43E3EBF5AA}"/>
              </a:ext>
            </a:extLst>
          </p:cNvPr>
          <p:cNvSpPr txBox="1"/>
          <p:nvPr/>
        </p:nvSpPr>
        <p:spPr>
          <a:xfrm>
            <a:off x="336644" y="1198416"/>
            <a:ext cx="1151871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在這卑微的身上 主啊 榮耀祢聖名</a:t>
            </a:r>
            <a:b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在這軟弱的身上 主啊 榮耀祢聖名</a:t>
            </a:r>
            <a:b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讓世人看見祢的慈愛能力彰顯</a:t>
            </a:r>
            <a:b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在今天 在我身上 主啊 榮耀祢聖名</a:t>
            </a:r>
            <a:endParaRPr lang="en-US" altLang="zh-TW" sz="5400" b="1" i="0" dirty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Variable"/>
            </a:endParaRPr>
          </a:p>
          <a:p>
            <a:pPr algn="ctr"/>
            <a:endParaRPr lang="en-US" altLang="zh-TW" sz="5400" b="1" i="0" dirty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Variable"/>
            </a:endParaRPr>
          </a:p>
          <a:p>
            <a:pPr algn="ctr"/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Variable"/>
                <a:ea typeface="新細明體" panose="02020500000000000000" pitchFamily="18" charset="-120"/>
                <a:cs typeface="+mn-cs"/>
              </a:rPr>
              <a:t>榮耀 </a:t>
            </a: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主啊 榮耀祢聖名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346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9898A3-EDDD-48AD-AEC5-26E8C9B0AAFD}"/>
              </a:ext>
            </a:extLst>
          </p:cNvPr>
          <p:cNvSpPr txBox="1"/>
          <p:nvPr/>
        </p:nvSpPr>
        <p:spPr>
          <a:xfrm>
            <a:off x="590834" y="1279437"/>
            <a:ext cx="1101033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在這迷失的世代 主啊 建立祢教會</a:t>
            </a:r>
            <a:b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在這心碎的世代 主啊 建立祢教會</a:t>
            </a:r>
            <a:b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讓世人看見祢的聖潔榮美彰顯</a:t>
            </a:r>
            <a:b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在這裡 就在此刻 主啊 建立祢教會</a:t>
            </a:r>
            <a:endParaRPr lang="en-US" altLang="zh-TW" sz="5400" b="1" i="0" dirty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Variable"/>
            </a:endParaRPr>
          </a:p>
          <a:p>
            <a:pPr algn="ctr"/>
            <a:endParaRPr lang="en-US" altLang="zh-TW" sz="5400" b="1" i="0" dirty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Variable"/>
            </a:endParaRPr>
          </a:p>
          <a:p>
            <a:pPr algn="ctr"/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建立 建立 主啊</a:t>
            </a:r>
            <a:r>
              <a:rPr lang="en-US" altLang="zh-TW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!</a:t>
            </a:r>
            <a:r>
              <a:rPr lang="zh-TW" altLang="en-US" sz="5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Variable"/>
              </a:rPr>
              <a:t> 建立祢教會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407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69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InterVariable</vt:lpstr>
      <vt:lpstr>Aptos</vt:lpstr>
      <vt:lpstr>Aptos Display</vt:lpstr>
      <vt:lpstr>Arial</vt:lpstr>
      <vt:lpstr>Office Theme</vt:lpstr>
      <vt:lpstr>榮耀祢聖名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榮耀祢聖名</dc:title>
  <dc:creator>Chen, Lei</dc:creator>
  <cp:lastModifiedBy>Chen, Lei</cp:lastModifiedBy>
  <cp:revision>4</cp:revision>
  <dcterms:created xsi:type="dcterms:W3CDTF">2024-03-22T04:29:09Z</dcterms:created>
  <dcterms:modified xsi:type="dcterms:W3CDTF">2024-03-22T04:38:25Z</dcterms:modified>
</cp:coreProperties>
</file>