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hape 20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643465" y="5057528"/>
            <a:ext cx="11717870" cy="1016002"/>
          </a:xfrm>
          <a:prstGeom prst="rect">
            <a:avLst/>
          </a:prstGeom>
        </p:spPr>
        <p:txBody>
          <a:bodyPr lIns="27092" tIns="27092" rIns="27092" bIns="27092" anchor="t"/>
          <a:lstStyle>
            <a:lvl1pPr defTabSz="587022">
              <a:defRPr sz="38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quarter" idx="1" hasCustomPrompt="1"/>
          </p:nvPr>
        </p:nvSpPr>
        <p:spPr>
          <a:xfrm>
            <a:off x="643466" y="3843649"/>
            <a:ext cx="11717868" cy="2066303"/>
          </a:xfrm>
          <a:prstGeom prst="rect">
            <a:avLst/>
          </a:prstGeom>
        </p:spPr>
        <p:txBody>
          <a:bodyPr lIns="27092" tIns="27092" rIns="27092" bIns="27092" anchor="ctr"/>
          <a:lstStyle>
            <a:lvl1pPr algn="ctr" defTabSz="1733930">
              <a:lnSpc>
                <a:spcPct val="80000"/>
              </a:lnSpc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733930">
              <a:lnSpc>
                <a:spcPct val="80000"/>
              </a:lnSpc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733930">
              <a:lnSpc>
                <a:spcPct val="80000"/>
              </a:lnSpc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733930">
              <a:lnSpc>
                <a:spcPct val="80000"/>
              </a:lnSpc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733930">
              <a:lnSpc>
                <a:spcPct val="80000"/>
              </a:lnSpc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6380889" y="8167801"/>
            <a:ext cx="236356" cy="22772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quarter" idx="1" hasCustomPrompt="1"/>
          </p:nvPr>
        </p:nvSpPr>
        <p:spPr>
          <a:xfrm>
            <a:off x="643466" y="5625696"/>
            <a:ext cx="11717868" cy="498551"/>
          </a:xfrm>
          <a:prstGeom prst="rect">
            <a:avLst/>
          </a:prstGeom>
        </p:spPr>
        <p:txBody>
          <a:bodyPr anchor="t"/>
          <a:lstStyle>
            <a:lvl1pPr algn="ctr" defTabSz="457876">
              <a:defRPr sz="2900"/>
            </a:lvl1pPr>
            <a:lvl2pPr algn="ctr" defTabSz="457876">
              <a:defRPr sz="2900"/>
            </a:lvl2pPr>
            <a:lvl3pPr algn="ctr" defTabSz="457876">
              <a:defRPr sz="2900"/>
            </a:lvl3pPr>
            <a:lvl4pPr algn="ctr" defTabSz="457876">
              <a:defRPr sz="2900"/>
            </a:lvl4pPr>
            <a:lvl5pPr algn="ctr" defTabSz="457876">
              <a:defRPr sz="2900"/>
            </a:lvl5pPr>
          </a:lstStyle>
          <a:p>
            <a:pPr/>
            <a:r>
              <a:t>Fact information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Body Level One…"/>
          <p:cNvSpPr txBox="1"/>
          <p:nvPr>
            <p:ph type="body" sz="half" idx="21" hasCustomPrompt="1"/>
          </p:nvPr>
        </p:nvSpPr>
        <p:spPr>
          <a:xfrm>
            <a:off x="643465" y="1718004"/>
            <a:ext cx="11717870" cy="3924835"/>
          </a:xfrm>
          <a:prstGeom prst="rect">
            <a:avLst/>
          </a:prstGeom>
        </p:spPr>
        <p:txBody>
          <a:bodyPr lIns="27092" tIns="27092" rIns="27092" bIns="27092"/>
          <a:lstStyle/>
          <a:p>
            <a:pPr lvl="4" indent="1097280" algn="ctr" defTabSz="693572">
              <a:lnSpc>
                <a:spcPct val="80000"/>
              </a:lnSpc>
              <a:defRPr spc="-80" sz="7040"/>
            </a:pPr>
            <a:r>
              <a:t>100%
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6380889" y="8167801"/>
            <a:ext cx="236356" cy="22772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1323105" y="6912774"/>
            <a:ext cx="10746270" cy="339724"/>
          </a:xfrm>
          <a:prstGeom prst="rect">
            <a:avLst/>
          </a:prstGeom>
        </p:spPr>
        <p:txBody>
          <a:bodyPr anchor="t"/>
          <a:lstStyle/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quarter" idx="21" hasCustomPrompt="1"/>
          </p:nvPr>
        </p:nvSpPr>
        <p:spPr>
          <a:xfrm>
            <a:off x="935425" y="3853791"/>
            <a:ext cx="11133950" cy="2046017"/>
          </a:xfrm>
          <a:prstGeom prst="rect">
            <a:avLst/>
          </a:prstGeom>
        </p:spPr>
        <p:txBody>
          <a:bodyPr lIns="27092" tIns="27092" rIns="27092" bIns="27092" anchor="ctr"/>
          <a:lstStyle/>
          <a:p>
            <a:pPr lvl="4" indent="1132252" defTabSz="814947">
              <a:lnSpc>
                <a:spcPct val="90000"/>
              </a:lnSpc>
              <a:defRPr b="0" spc="-94" sz="282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“Notable Quote”
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6380889" y="8167801"/>
            <a:ext cx="236356" cy="22772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/>
          <p:nvPr>
            <p:ph type="pic" sz="quarter" idx="21"/>
          </p:nvPr>
        </p:nvSpPr>
        <p:spPr>
          <a:xfrm>
            <a:off x="8229600" y="4998084"/>
            <a:ext cx="4334934" cy="28854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5" name="824910546_2681x1332.jpg"/>
          <p:cNvSpPr/>
          <p:nvPr>
            <p:ph type="pic" idx="22"/>
          </p:nvPr>
        </p:nvSpPr>
        <p:spPr>
          <a:xfrm>
            <a:off x="-1564642" y="1896533"/>
            <a:ext cx="12106207" cy="601472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6" name="575395635_960x639.jpg"/>
          <p:cNvSpPr/>
          <p:nvPr>
            <p:ph type="pic" sz="quarter" idx="23"/>
          </p:nvPr>
        </p:nvSpPr>
        <p:spPr>
          <a:xfrm>
            <a:off x="8229600" y="1896533"/>
            <a:ext cx="4334934" cy="288544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6380889" y="8167801"/>
            <a:ext cx="236356" cy="22772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806028" y="-765388"/>
            <a:ext cx="15206136" cy="1014946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80889" y="8167801"/>
            <a:ext cx="236356" cy="22772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6380889" y="8167801"/>
            <a:ext cx="236356" cy="22772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2197099" y="3924300"/>
            <a:ext cx="8610603" cy="1905001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584200">
              <a:lnSpc>
                <a:spcPct val="100000"/>
              </a:lnSpc>
              <a:defRPr b="0" spc="0" sz="72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xfrm>
            <a:off x="6351587" y="7962899"/>
            <a:ext cx="292101" cy="304801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584200">
              <a:defRPr sz="16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leatherbooktypeembellishgld.pdf" descr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0425" y="4800600"/>
            <a:ext cx="1467465" cy="228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itle Text"/>
          <p:cNvSpPr txBox="1"/>
          <p:nvPr>
            <p:ph type="title"/>
          </p:nvPr>
        </p:nvSpPr>
        <p:spPr>
          <a:xfrm>
            <a:off x="2244724" y="2628899"/>
            <a:ext cx="8877303" cy="1952626"/>
          </a:xfrm>
          <a:prstGeom prst="rect">
            <a:avLst/>
          </a:prstGeom>
          <a:effectLst>
            <a:outerShdw sx="100000" sy="100000" kx="0" ky="0" algn="b" rotWithShape="0" blurRad="12700" dist="25400" dir="2700000">
              <a:srgbClr val="6D625D">
                <a:alpha val="90000"/>
              </a:srgbClr>
            </a:outerShdw>
          </a:effectLst>
        </p:spPr>
        <p:txBody>
          <a:bodyPr lIns="38100" tIns="38100" rIns="38100" bIns="38100"/>
          <a:lstStyle>
            <a:lvl1pPr algn="ctr" defTabSz="584200">
              <a:lnSpc>
                <a:spcPct val="100000"/>
              </a:lnSpc>
              <a:defRPr b="0" spc="0" sz="78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9" name="Body Level One…"/>
          <p:cNvSpPr txBox="1"/>
          <p:nvPr>
            <p:ph type="body" sz="quarter" idx="1"/>
          </p:nvPr>
        </p:nvSpPr>
        <p:spPr>
          <a:xfrm>
            <a:off x="2244724" y="5229225"/>
            <a:ext cx="8877303" cy="1390651"/>
          </a:xfrm>
          <a:prstGeom prst="rect">
            <a:avLst/>
          </a:prstGeom>
          <a:effectLst>
            <a:outerShdw sx="100000" sy="100000" kx="0" ky="0" algn="b" rotWithShape="0" blurRad="12700" dist="25400" dir="2700000">
              <a:srgbClr val="6D625D">
                <a:alpha val="90000"/>
              </a:srgbClr>
            </a:outerShdw>
          </a:effectLst>
        </p:spPr>
        <p:txBody>
          <a:bodyPr lIns="38100" tIns="38100" rIns="38100" bIns="38100" anchor="t"/>
          <a:lstStyle>
            <a:lvl1pPr algn="ctr" defTabSz="584200">
              <a:defRPr b="0" i="1" sz="50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  <a:lvl2pPr algn="ctr" defTabSz="584200">
              <a:defRPr b="0" i="1" sz="50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2pPr>
            <a:lvl3pPr algn="ctr" defTabSz="584200">
              <a:defRPr b="0" i="1" sz="50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3pPr>
            <a:lvl4pPr algn="ctr" defTabSz="584200">
              <a:defRPr b="0" i="1" sz="50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4pPr>
            <a:lvl5pPr algn="ctr" defTabSz="584200">
              <a:defRPr b="0" i="1" sz="50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lide Number"/>
          <p:cNvSpPr txBox="1"/>
          <p:nvPr>
            <p:ph type="sldNum" sz="quarter" idx="2"/>
          </p:nvPr>
        </p:nvSpPr>
        <p:spPr>
          <a:xfrm>
            <a:off x="6532562" y="7972424"/>
            <a:ext cx="292101" cy="304801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584200">
              <a:defRPr sz="16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Text"/>
          <p:cNvSpPr txBox="1"/>
          <p:nvPr>
            <p:ph type="title"/>
          </p:nvPr>
        </p:nvSpPr>
        <p:spPr>
          <a:xfrm>
            <a:off x="2216149" y="3686175"/>
            <a:ext cx="8572503" cy="2381251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584200">
              <a:lnSpc>
                <a:spcPct val="100000"/>
              </a:lnSpc>
              <a:defRPr b="0" spc="0" sz="98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xfrm>
            <a:off x="6338887" y="8162925"/>
            <a:ext cx="317501" cy="342900"/>
          </a:xfrm>
          <a:prstGeom prst="rect">
            <a:avLst/>
          </a:prstGeom>
        </p:spPr>
        <p:txBody>
          <a:bodyPr lIns="38100" tIns="38100" rIns="38100" bIns="38100" anchor="t"/>
          <a:lstStyle>
            <a:lvl1pPr defTabSz="584200">
              <a:defRPr sz="1800">
                <a:solidFill>
                  <a:srgbClr val="515151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Text"/>
          <p:cNvSpPr txBox="1"/>
          <p:nvPr>
            <p:ph type="title"/>
          </p:nvPr>
        </p:nvSpPr>
        <p:spPr>
          <a:xfrm>
            <a:off x="2216149" y="2762249"/>
            <a:ext cx="8572503" cy="2381251"/>
          </a:xfrm>
          <a:prstGeom prst="rect">
            <a:avLst/>
          </a:prstGeom>
        </p:spPr>
        <p:txBody>
          <a:bodyPr lIns="38100" tIns="38100" rIns="38100" bIns="38100"/>
          <a:lstStyle>
            <a:lvl1pPr algn="ctr" defTabSz="584200">
              <a:lnSpc>
                <a:spcPct val="100000"/>
              </a:lnSpc>
              <a:defRPr b="0" spc="0" sz="98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6" name="Body Level One…"/>
          <p:cNvSpPr txBox="1"/>
          <p:nvPr>
            <p:ph type="body" sz="quarter" idx="1"/>
          </p:nvPr>
        </p:nvSpPr>
        <p:spPr>
          <a:xfrm>
            <a:off x="2216149" y="5219700"/>
            <a:ext cx="8572503" cy="1143001"/>
          </a:xfrm>
          <a:prstGeom prst="rect">
            <a:avLst/>
          </a:prstGeom>
        </p:spPr>
        <p:txBody>
          <a:bodyPr lIns="38100" tIns="38100" rIns="38100" bIns="38100" anchor="t"/>
          <a:lstStyle>
            <a:lvl1pPr algn="ctr" defTabSz="584200">
              <a:defRPr b="0" sz="4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algn="ctr" defTabSz="584200">
              <a:defRPr b="0" sz="4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algn="ctr" defTabSz="584200">
              <a:defRPr b="0" sz="4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algn="ctr" defTabSz="584200">
              <a:defRPr b="0" sz="4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algn="ctr" defTabSz="584200">
              <a:defRPr b="0" sz="4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lide Number"/>
          <p:cNvSpPr txBox="1"/>
          <p:nvPr>
            <p:ph type="sldNum" sz="quarter" idx="2"/>
          </p:nvPr>
        </p:nvSpPr>
        <p:spPr>
          <a:xfrm>
            <a:off x="6338887" y="8162925"/>
            <a:ext cx="317501" cy="342900"/>
          </a:xfrm>
          <a:prstGeom prst="rect">
            <a:avLst/>
          </a:prstGeom>
        </p:spPr>
        <p:txBody>
          <a:bodyPr lIns="38100" tIns="38100" rIns="38100" bIns="38100" anchor="t"/>
          <a:lstStyle>
            <a:lvl1pPr defTabSz="584200">
              <a:defRPr sz="1800">
                <a:solidFill>
                  <a:srgbClr val="515151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21"/>
          </p:nvPr>
        </p:nvSpPr>
        <p:spPr>
          <a:xfrm>
            <a:off x="-230295" y="-934722"/>
            <a:ext cx="15714137" cy="96181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43466" y="5019040"/>
            <a:ext cx="11717868" cy="2479042"/>
          </a:xfrm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44100" y="1809139"/>
            <a:ext cx="11716600" cy="339723"/>
          </a:xfrm>
          <a:prstGeom prst="rect">
            <a:avLst/>
          </a:prstGeom>
        </p:spPr>
        <p:txBody>
          <a:bodyPr anchor="t"/>
          <a:lstStyle/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643465" y="7411152"/>
            <a:ext cx="11717870" cy="610501"/>
          </a:xfrm>
          <a:prstGeom prst="rect">
            <a:avLst/>
          </a:prstGeom>
        </p:spPr>
        <p:txBody>
          <a:bodyPr lIns="27092" tIns="27092" rIns="27092" bIns="27092" anchor="t"/>
          <a:lstStyle>
            <a:lvl1pPr defTabSz="557670">
              <a:defRPr sz="3609"/>
            </a:lvl1pPr>
          </a:lstStyle>
          <a:p>
            <a:pPr/>
            <a:r>
              <a:t>Presentation Subtitle 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80889" y="8167801"/>
            <a:ext cx="236356" cy="22772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bg>
      <p:bgPr>
        <a:solidFill>
          <a:srgbClr val="2121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Text"/>
          <p:cNvSpPr txBox="1"/>
          <p:nvPr>
            <p:ph type="title"/>
          </p:nvPr>
        </p:nvSpPr>
        <p:spPr>
          <a:xfrm>
            <a:off x="443305" y="1852123"/>
            <a:ext cx="12118190" cy="814508"/>
          </a:xfrm>
          <a:prstGeom prst="rect">
            <a:avLst/>
          </a:prstGeom>
        </p:spPr>
        <p:txBody>
          <a:bodyPr lIns="130026" tIns="130026" rIns="130026" bIns="130026" anchor="t"/>
          <a:lstStyle>
            <a:lvl1pPr defTabSz="1733973">
              <a:lnSpc>
                <a:spcPct val="100000"/>
              </a:lnSpc>
              <a:defRPr b="0" spc="0" sz="5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5" name="Body Level One…"/>
          <p:cNvSpPr txBox="1"/>
          <p:nvPr>
            <p:ph type="body" idx="1"/>
          </p:nvPr>
        </p:nvSpPr>
        <p:spPr>
          <a:xfrm>
            <a:off x="443305" y="2858274"/>
            <a:ext cx="12118190" cy="4858882"/>
          </a:xfrm>
          <a:prstGeom prst="rect">
            <a:avLst/>
          </a:prstGeom>
        </p:spPr>
        <p:txBody>
          <a:bodyPr lIns="130026" tIns="130026" rIns="130026" bIns="130026" anchor="t"/>
          <a:lstStyle>
            <a:lvl1pPr marL="762000" indent="-647700" defTabSz="1733973">
              <a:lnSpc>
                <a:spcPct val="115000"/>
              </a:lnSpc>
              <a:buClr>
                <a:srgbClr val="ADADAD"/>
              </a:buClr>
              <a:buSzPts val="3400"/>
              <a:buFont typeface="Arial"/>
              <a:buChar char="●"/>
              <a:defRPr b="0" sz="34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67970" indent="-771071" defTabSz="1733973">
              <a:lnSpc>
                <a:spcPct val="115000"/>
              </a:lnSpc>
              <a:buClr>
                <a:srgbClr val="ADADAD"/>
              </a:buClr>
              <a:buSzPts val="3400"/>
              <a:buFont typeface="Arial"/>
              <a:buChar char="○"/>
              <a:defRPr b="0" sz="34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5170" indent="-771070" defTabSz="1733973">
              <a:lnSpc>
                <a:spcPct val="115000"/>
              </a:lnSpc>
              <a:buClr>
                <a:srgbClr val="ADADAD"/>
              </a:buClr>
              <a:buSzPts val="3400"/>
              <a:buFont typeface="Arial"/>
              <a:buChar char="■"/>
              <a:defRPr b="0" sz="34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282370" indent="-771070" defTabSz="1733973">
              <a:lnSpc>
                <a:spcPct val="115000"/>
              </a:lnSpc>
              <a:buClr>
                <a:srgbClr val="ADADAD"/>
              </a:buClr>
              <a:buSzPts val="3400"/>
              <a:buFont typeface="Arial"/>
              <a:buChar char="●"/>
              <a:defRPr b="0" sz="34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39570" indent="-771070" defTabSz="1733973">
              <a:lnSpc>
                <a:spcPct val="115000"/>
              </a:lnSpc>
              <a:buClr>
                <a:srgbClr val="ADADAD"/>
              </a:buClr>
              <a:buSzPts val="3400"/>
              <a:buFont typeface="Arial"/>
              <a:buChar char="○"/>
              <a:defRPr b="0" sz="34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Slide Number"/>
          <p:cNvSpPr txBox="1"/>
          <p:nvPr>
            <p:ph type="sldNum" sz="quarter" idx="2"/>
          </p:nvPr>
        </p:nvSpPr>
        <p:spPr>
          <a:xfrm>
            <a:off x="12303068" y="7871587"/>
            <a:ext cx="527026" cy="519275"/>
          </a:xfrm>
          <a:prstGeom prst="rect">
            <a:avLst/>
          </a:prstGeom>
        </p:spPr>
        <p:txBody>
          <a:bodyPr lIns="130026" tIns="130026" rIns="130026" bIns="130026" anchor="ctr">
            <a:normAutofit fontScale="100000" lnSpcReduction="0"/>
          </a:bodyPr>
          <a:lstStyle>
            <a:lvl1pPr algn="r" defTabSz="1733973">
              <a:defRPr sz="18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solidFill>
          <a:srgbClr val="2121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Text"/>
          <p:cNvSpPr txBox="1"/>
          <p:nvPr>
            <p:ph type="title"/>
          </p:nvPr>
        </p:nvSpPr>
        <p:spPr>
          <a:xfrm>
            <a:off x="443316" y="2278150"/>
            <a:ext cx="12118190" cy="2919256"/>
          </a:xfrm>
          <a:prstGeom prst="rect">
            <a:avLst/>
          </a:prstGeom>
        </p:spPr>
        <p:txBody>
          <a:bodyPr lIns="130026" tIns="130026" rIns="130026" bIns="130026"/>
          <a:lstStyle>
            <a:lvl1pPr algn="ctr" defTabSz="1733973">
              <a:lnSpc>
                <a:spcPct val="100000"/>
              </a:lnSpc>
              <a:defRPr b="0" spc="0" sz="9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4" name="Body Level One…"/>
          <p:cNvSpPr txBox="1"/>
          <p:nvPr>
            <p:ph type="body" sz="quarter" idx="1"/>
          </p:nvPr>
        </p:nvSpPr>
        <p:spPr>
          <a:xfrm>
            <a:off x="443305" y="5249955"/>
            <a:ext cx="12118190" cy="1127255"/>
          </a:xfrm>
          <a:prstGeom prst="rect">
            <a:avLst/>
          </a:prstGeom>
        </p:spPr>
        <p:txBody>
          <a:bodyPr lIns="130026" tIns="130026" rIns="130026" bIns="130026" anchor="t"/>
          <a:lstStyle>
            <a:lvl1pPr marL="535940" indent="-421640" algn="ctr" defTabSz="1733973">
              <a:defRPr b="0" sz="52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5940" indent="60959" algn="ctr" defTabSz="1733973">
              <a:defRPr b="0" sz="52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5940" indent="114300" algn="ctr" defTabSz="1733973">
              <a:defRPr b="0" sz="52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35940" indent="114300" algn="ctr" defTabSz="1733973">
              <a:defRPr b="0" sz="52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35940" indent="114300" algn="ctr" defTabSz="1733973">
              <a:defRPr b="0" sz="52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" name="Slide Number"/>
          <p:cNvSpPr txBox="1"/>
          <p:nvPr>
            <p:ph type="sldNum" sz="quarter" idx="2"/>
          </p:nvPr>
        </p:nvSpPr>
        <p:spPr>
          <a:xfrm>
            <a:off x="12303068" y="7871587"/>
            <a:ext cx="527026" cy="519275"/>
          </a:xfrm>
          <a:prstGeom prst="rect">
            <a:avLst/>
          </a:prstGeom>
        </p:spPr>
        <p:txBody>
          <a:bodyPr lIns="130026" tIns="130026" rIns="130026" bIns="130026" anchor="ctr">
            <a:normAutofit fontScale="100000" lnSpcReduction="0"/>
          </a:bodyPr>
          <a:lstStyle>
            <a:lvl1pPr algn="r" defTabSz="1733973">
              <a:defRPr sz="18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643466" y="1896533"/>
            <a:ext cx="5215469" cy="3137214"/>
          </a:xfrm>
          <a:prstGeom prst="rect">
            <a:avLst/>
          </a:prstGeom>
        </p:spPr>
        <p:txBody>
          <a:bodyPr/>
          <a:lstStyle>
            <a:lvl1pPr>
              <a:defRPr spc="-119" sz="6000"/>
            </a:lvl1pPr>
          </a:lstStyle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43466" y="4984841"/>
            <a:ext cx="5215469" cy="2870616"/>
          </a:xfrm>
          <a:prstGeom prst="rect">
            <a:avLst/>
          </a:prstGeom>
        </p:spPr>
        <p:txBody>
          <a:bodyPr lIns="27092" tIns="27092" rIns="27092" bIns="27092" anchor="t"/>
          <a:lstStyle>
            <a:lvl1pPr defTabSz="587022">
              <a:defRPr sz="3800"/>
            </a:lvl1pPr>
            <a:lvl2pPr defTabSz="587022">
              <a:defRPr sz="3800"/>
            </a:lvl2pPr>
            <a:lvl3pPr defTabSz="587022">
              <a:defRPr sz="3800"/>
            </a:lvl3pPr>
            <a:lvl4pPr defTabSz="587022">
              <a:defRPr sz="3800"/>
            </a:lvl4pPr>
            <a:lvl5pPr defTabSz="587022">
              <a:defRPr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92709243_1322x1323.jpeg"/>
          <p:cNvSpPr/>
          <p:nvPr>
            <p:ph type="pic" sz="half" idx="21"/>
          </p:nvPr>
        </p:nvSpPr>
        <p:spPr>
          <a:xfrm>
            <a:off x="6427894" y="1896533"/>
            <a:ext cx="5967151" cy="597860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6380889" y="8170059"/>
            <a:ext cx="236356" cy="22772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643466" y="1727199"/>
            <a:ext cx="11717868" cy="764356"/>
          </a:xfrm>
          <a:prstGeom prst="rect">
            <a:avLst/>
          </a:prstGeom>
        </p:spPr>
        <p:txBody>
          <a:bodyPr anchor="t"/>
          <a:lstStyle>
            <a:lvl1pPr>
              <a:defRPr spc="-119" sz="6000"/>
            </a:lvl1pPr>
          </a:lstStyle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643466" y="2417046"/>
            <a:ext cx="11717868" cy="498551"/>
          </a:xfrm>
          <a:prstGeom prst="rect">
            <a:avLst/>
          </a:prstGeom>
        </p:spPr>
        <p:txBody>
          <a:bodyPr anchor="t"/>
          <a:lstStyle>
            <a:lvl1pPr defTabSz="457876">
              <a:defRPr sz="2900"/>
            </a:lvl1pPr>
            <a:lvl2pPr defTabSz="457876">
              <a:defRPr sz="2900"/>
            </a:lvl2pPr>
            <a:lvl3pPr defTabSz="457876">
              <a:defRPr sz="2900"/>
            </a:lvl3pPr>
            <a:lvl4pPr defTabSz="457876">
              <a:defRPr sz="2900"/>
            </a:lvl4pPr>
            <a:lvl5pPr defTabSz="457876">
              <a:defRPr sz="29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xfrm>
            <a:off x="643465" y="3485069"/>
            <a:ext cx="11717870" cy="4403207"/>
          </a:xfrm>
          <a:prstGeom prst="rect">
            <a:avLst/>
          </a:prstGeom>
        </p:spPr>
        <p:txBody>
          <a:bodyPr lIns="27092" tIns="27092" rIns="27092" bIns="27092" anchor="t"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1pPr>
          </a:lstStyle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6380889" y="8167801"/>
            <a:ext cx="236356" cy="22772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 lIns="27092" tIns="27092" rIns="27092" bIns="27092" numCol="2" spcCol="585893" anchor="t"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6380889" y="8167801"/>
            <a:ext cx="236356" cy="22772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643466" y="1727199"/>
            <a:ext cx="5215469" cy="765389"/>
          </a:xfrm>
          <a:prstGeom prst="rect">
            <a:avLst/>
          </a:prstGeom>
        </p:spPr>
        <p:txBody>
          <a:bodyPr anchor="t"/>
          <a:lstStyle>
            <a:lvl1pPr>
              <a:defRPr spc="-119" sz="6000"/>
            </a:lvl1pPr>
          </a:lstStyle>
          <a:p>
            <a:pPr/>
            <a:r>
              <a:t>Slide Title</a:t>
            </a:r>
          </a:p>
        </p:txBody>
      </p:sp>
      <p:sp>
        <p:nvSpPr>
          <p:cNvPr id="61" name="Body Level One…"/>
          <p:cNvSpPr txBox="1"/>
          <p:nvPr>
            <p:ph type="body" sz="quarter" idx="1" hasCustomPrompt="1"/>
          </p:nvPr>
        </p:nvSpPr>
        <p:spPr>
          <a:xfrm>
            <a:off x="643466" y="2417046"/>
            <a:ext cx="5215469" cy="498551"/>
          </a:xfrm>
          <a:prstGeom prst="rect">
            <a:avLst/>
          </a:prstGeom>
        </p:spPr>
        <p:txBody>
          <a:bodyPr anchor="t"/>
          <a:lstStyle>
            <a:lvl1pPr defTabSz="457876">
              <a:defRPr sz="2900"/>
            </a:lvl1pPr>
            <a:lvl2pPr defTabSz="457876">
              <a:defRPr sz="2900"/>
            </a:lvl2pPr>
            <a:lvl3pPr defTabSz="457876">
              <a:defRPr sz="2900"/>
            </a:lvl3pPr>
            <a:lvl4pPr defTabSz="457876">
              <a:defRPr sz="2900"/>
            </a:lvl4pPr>
            <a:lvl5pPr defTabSz="457876">
              <a:defRPr sz="29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dy Level One…"/>
          <p:cNvSpPr txBox="1"/>
          <p:nvPr>
            <p:ph type="body" sz="quarter" idx="21" hasCustomPrompt="1"/>
          </p:nvPr>
        </p:nvSpPr>
        <p:spPr>
          <a:xfrm>
            <a:off x="643465" y="3485069"/>
            <a:ext cx="5215470" cy="4403207"/>
          </a:xfrm>
          <a:prstGeom prst="rect">
            <a:avLst/>
          </a:prstGeom>
        </p:spPr>
        <p:txBody>
          <a:bodyPr lIns="27092" tIns="27092" rIns="27092" bIns="27092" anchor="t"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1pPr>
          </a:lstStyle>
          <a:p>
            <a:pPr/>
            <a:r>
              <a:t>Slide bullet text</a:t>
            </a:r>
          </a:p>
        </p:txBody>
      </p:sp>
      <p:sp>
        <p:nvSpPr>
          <p:cNvPr id="63" name="824910546_2681x1332.jpg"/>
          <p:cNvSpPr/>
          <p:nvPr>
            <p:ph type="pic" idx="22"/>
          </p:nvPr>
        </p:nvSpPr>
        <p:spPr>
          <a:xfrm>
            <a:off x="3402772" y="1893252"/>
            <a:ext cx="12015897" cy="596985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6380889" y="8167801"/>
            <a:ext cx="236356" cy="22772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43464" y="3637279"/>
            <a:ext cx="11717871" cy="2479043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6380889" y="8170059"/>
            <a:ext cx="236356" cy="22772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643466" y="1727199"/>
            <a:ext cx="11717868" cy="765308"/>
          </a:xfrm>
          <a:prstGeom prst="rect">
            <a:avLst/>
          </a:prstGeom>
        </p:spPr>
        <p:txBody>
          <a:bodyPr anchor="t"/>
          <a:lstStyle>
            <a:lvl1pPr>
              <a:defRPr spc="-119" sz="6000"/>
            </a:lvl1pPr>
          </a:lstStyle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643466" y="2417046"/>
            <a:ext cx="11717868" cy="498551"/>
          </a:xfrm>
          <a:prstGeom prst="rect">
            <a:avLst/>
          </a:prstGeom>
        </p:spPr>
        <p:txBody>
          <a:bodyPr anchor="t"/>
          <a:lstStyle>
            <a:lvl1pPr defTabSz="457876">
              <a:defRPr sz="2900"/>
            </a:lvl1pPr>
            <a:lvl2pPr defTabSz="457876">
              <a:defRPr sz="2900"/>
            </a:lvl2pPr>
            <a:lvl3pPr defTabSz="457876">
              <a:defRPr sz="2900"/>
            </a:lvl3pPr>
            <a:lvl4pPr defTabSz="457876">
              <a:defRPr sz="2900"/>
            </a:lvl4pPr>
            <a:lvl5pPr defTabSz="457876">
              <a:defRPr sz="29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6380889" y="8167801"/>
            <a:ext cx="236356" cy="22772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43466" y="1727199"/>
            <a:ext cx="11717868" cy="765389"/>
          </a:xfrm>
          <a:prstGeom prst="rect">
            <a:avLst/>
          </a:prstGeom>
        </p:spPr>
        <p:txBody>
          <a:bodyPr anchor="t"/>
          <a:lstStyle>
            <a:lvl1pPr>
              <a:defRPr spc="-119" sz="6000"/>
            </a:lvl1pPr>
          </a:lstStyle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643466" y="2417046"/>
            <a:ext cx="11717868" cy="498551"/>
          </a:xfrm>
          <a:prstGeom prst="rect">
            <a:avLst/>
          </a:prstGeom>
        </p:spPr>
        <p:txBody>
          <a:bodyPr anchor="t"/>
          <a:lstStyle>
            <a:lvl1pPr defTabSz="457876">
              <a:defRPr sz="2900"/>
            </a:lvl1pPr>
            <a:lvl2pPr defTabSz="457876">
              <a:defRPr sz="2900"/>
            </a:lvl2pPr>
            <a:lvl3pPr defTabSz="457876">
              <a:defRPr sz="2900"/>
            </a:lvl3pPr>
            <a:lvl4pPr defTabSz="457876">
              <a:defRPr sz="2900"/>
            </a:lvl4pPr>
            <a:lvl5pPr defTabSz="457876">
              <a:defRPr sz="29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21" hasCustomPrompt="1"/>
          </p:nvPr>
        </p:nvSpPr>
        <p:spPr>
          <a:xfrm>
            <a:off x="643465" y="3485069"/>
            <a:ext cx="11717870" cy="4403207"/>
          </a:xfrm>
          <a:prstGeom prst="rect">
            <a:avLst/>
          </a:prstGeom>
        </p:spPr>
        <p:txBody>
          <a:bodyPr lIns="27092" tIns="27092" rIns="27092" bIns="27092" anchor="t"/>
          <a:lstStyle>
            <a:lvl1pPr defTabSz="587022">
              <a:spcBef>
                <a:spcPts val="1200"/>
              </a:spcBef>
              <a:defRPr b="0" spc="-100" sz="3800"/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6380889" y="8167801"/>
            <a:ext cx="236356" cy="22772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43464" y="7533358"/>
            <a:ext cx="11717872" cy="339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 anchor="b">
            <a:normAutofit fontScale="100000" lnSpcReduction="0"/>
          </a:bodyPr>
          <a:lstStyle/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Presentation Title"/>
          <p:cNvSpPr txBox="1"/>
          <p:nvPr>
            <p:ph type="title" hasCustomPrompt="1"/>
          </p:nvPr>
        </p:nvSpPr>
        <p:spPr>
          <a:xfrm>
            <a:off x="643464" y="2592527"/>
            <a:ext cx="11717871" cy="2479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2" tIns="27092" rIns="27092" bIns="27092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84222" y="8167801"/>
            <a:ext cx="236356" cy="227720"/>
          </a:xfrm>
          <a:prstGeom prst="rect">
            <a:avLst/>
          </a:prstGeom>
          <a:ln w="12700">
            <a:miter lim="400000"/>
          </a:ln>
        </p:spPr>
        <p:txBody>
          <a:bodyPr wrap="none" lIns="27092" tIns="27092" rIns="27092" bIns="27092" anchor="b">
            <a:spAutoFit/>
          </a:bodyPr>
          <a:lstStyle>
            <a:lvl1pPr defTabSz="415430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arols of Gathering…"/>
          <p:cNvSpPr txBox="1"/>
          <p:nvPr>
            <p:ph type="title"/>
          </p:nvPr>
        </p:nvSpPr>
        <p:spPr>
          <a:xfrm>
            <a:off x="1434550" y="1793875"/>
            <a:ext cx="10618301" cy="2787650"/>
          </a:xfrm>
          <a:prstGeom prst="rect">
            <a:avLst/>
          </a:prstGeom>
        </p:spPr>
        <p:txBody>
          <a:bodyPr/>
          <a:lstStyle/>
          <a:p>
            <a:pPr/>
            <a:r>
              <a:t>Carols of Gathering</a:t>
            </a:r>
          </a:p>
          <a:p>
            <a:pPr/>
            <a:r>
              <a:t>齐颂圣诞歌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来, 普世万民. 来, 齐向主歌唱！…"/>
          <p:cNvSpPr txBox="1"/>
          <p:nvPr>
            <p:ph type="title"/>
          </p:nvPr>
        </p:nvSpPr>
        <p:spPr>
          <a:xfrm>
            <a:off x="1353648" y="1304279"/>
            <a:ext cx="10297505" cy="8209606"/>
          </a:xfrm>
          <a:prstGeom prst="rect">
            <a:avLst/>
          </a:prstGeom>
        </p:spPr>
        <p:txBody>
          <a:bodyPr/>
          <a:lstStyle/>
          <a:p>
            <a:pPr defTabSz="479044">
              <a:defRPr sz="5900">
                <a:solidFill>
                  <a:srgbClr val="C7422A"/>
                </a:solidFill>
                <a:effectLst>
                  <a:outerShdw sx="100000" sy="100000" kx="0" ky="0" algn="b" rotWithShape="0" blurRad="25400" dist="2082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来, 普世万民. 来, 齐向主歌唱！</a:t>
            </a:r>
          </a:p>
          <a:p>
            <a:pPr defTabSz="479044">
              <a:defRPr sz="5900">
                <a:solidFill>
                  <a:srgbClr val="BFC271"/>
                </a:solidFill>
                <a:effectLst>
                  <a:outerShdw sx="100000" sy="100000" kx="0" ky="0" algn="b" rotWithShape="0" blurRad="25400" dist="2082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来, 齐向主歌唱！齐向主歌唱！</a:t>
            </a:r>
          </a:p>
          <a:p>
            <a:pPr defTabSz="479044">
              <a:defRPr sz="5900">
                <a:effectLst>
                  <a:outerShdw sx="100000" sy="100000" kx="0" ky="0" algn="b" rotWithShape="0" blurRad="25400" dist="2082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充满奇妙喜乐歌唱!</a:t>
            </a:r>
          </a:p>
          <a:p>
            <a:pPr defTabSz="479044">
              <a:defRPr sz="5900">
                <a:effectLst>
                  <a:outerShdw sx="100000" sy="100000" kx="0" ky="0" algn="b" rotWithShape="0" blurRad="25400" dist="20828" dir="15900000">
                    <a:srgbClr val="595650">
                      <a:alpha val="33000"/>
                    </a:srgbClr>
                  </a:outerShdw>
                </a:effectLst>
              </a:defRPr>
            </a:pPr>
          </a:p>
          <a:p>
            <a:pPr defTabSz="479044">
              <a:defRPr sz="4100">
                <a:solidFill>
                  <a:srgbClr val="535353"/>
                </a:solidFill>
                <a:effectLst>
                  <a:outerShdw sx="100000" sy="100000" kx="0" ky="0" algn="b" rotWithShape="0" blurRad="25400" dist="2082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Come, all ye people. </a:t>
            </a:r>
          </a:p>
          <a:p>
            <a:pPr defTabSz="479044">
              <a:defRPr sz="4100">
                <a:solidFill>
                  <a:srgbClr val="535353"/>
                </a:solidFill>
                <a:effectLst>
                  <a:outerShdw sx="100000" sy="100000" kx="0" ky="0" algn="b" rotWithShape="0" blurRad="25400" dist="2082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Come sing unto the Lord!</a:t>
            </a:r>
            <a:endParaRPr>
              <a:solidFill>
                <a:srgbClr val="C7422A"/>
              </a:solidFill>
            </a:endParaRPr>
          </a:p>
          <a:p>
            <a:pPr defTabSz="479044">
              <a:defRPr sz="4100">
                <a:solidFill>
                  <a:srgbClr val="535353"/>
                </a:solidFill>
                <a:effectLst>
                  <a:outerShdw sx="100000" sy="100000" kx="0" ky="0" algn="b" rotWithShape="0" blurRad="25400" dist="2082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Come, sing unto the Lord! </a:t>
            </a:r>
          </a:p>
          <a:p>
            <a:pPr defTabSz="479044">
              <a:defRPr sz="4100">
                <a:solidFill>
                  <a:srgbClr val="535353"/>
                </a:solidFill>
                <a:effectLst>
                  <a:outerShdw sx="100000" sy="100000" kx="0" ky="0" algn="b" rotWithShape="0" blurRad="25400" dist="2082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Sing unto the Lord!</a:t>
            </a:r>
          </a:p>
          <a:p>
            <a:pPr defTabSz="479044">
              <a:defRPr sz="4100">
                <a:effectLst>
                  <a:outerShdw sx="100000" sy="100000" kx="0" ky="0" algn="b" rotWithShape="0" blurRad="25400" dist="2082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Come sing with wonder and with joy!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主生于今晨，…"/>
          <p:cNvSpPr txBox="1"/>
          <p:nvPr>
            <p:ph type="title"/>
          </p:nvPr>
        </p:nvSpPr>
        <p:spPr>
          <a:xfrm>
            <a:off x="1295559" y="1727701"/>
            <a:ext cx="10566939" cy="7489436"/>
          </a:xfrm>
          <a:prstGeom prst="rect">
            <a:avLst/>
          </a:prstGeom>
        </p:spPr>
        <p:txBody>
          <a:bodyPr/>
          <a:lstStyle/>
          <a:p>
            <a:pPr defTabSz="432308">
              <a:defRPr sz="5300">
                <a:effectLst>
                  <a:outerShdw sx="100000" sy="100000" kx="0" ky="0" algn="b" rotWithShape="0" blurRad="12700" dist="1879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主生于今晨，</a:t>
            </a:r>
          </a:p>
          <a:p>
            <a:pPr defTabSz="432308">
              <a:defRPr sz="5300">
                <a:effectLst>
                  <a:outerShdw sx="100000" sy="100000" kx="0" ky="0" algn="b" rotWithShape="0" blurRad="12700" dist="1879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我众同来欢迎。</a:t>
            </a:r>
          </a:p>
          <a:p>
            <a:pPr defTabSz="432308">
              <a:defRPr sz="5300">
                <a:effectLst>
                  <a:outerShdw sx="100000" sy="100000" kx="0" ky="0" algn="b" rotWithShape="0" blurRad="12700" dist="1879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天地诸荣耀全归主一身。</a:t>
            </a:r>
          </a:p>
          <a:p>
            <a:pPr defTabSz="432308">
              <a:defRPr sz="5300">
                <a:effectLst>
                  <a:outerShdw sx="100000" sy="100000" kx="0" ky="0" algn="b" rotWithShape="0" blurRad="12700" dist="1879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大哉 父真道，</a:t>
            </a:r>
          </a:p>
          <a:p>
            <a:pPr defTabSz="432308">
              <a:defRPr sz="5300">
                <a:effectLst>
                  <a:outerShdw sx="100000" sy="100000" kx="0" ky="0" algn="b" rotWithShape="0" blurRad="12700" dist="1879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藉肉身来显明。</a:t>
            </a:r>
          </a:p>
          <a:p>
            <a:pPr defTabSz="432308">
              <a:defRPr sz="3700">
                <a:effectLst>
                  <a:outerShdw sx="100000" sy="100000" kx="0" ky="0" algn="b" rotWithShape="0" blurRad="12700" dist="1879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Yea, Lord we greet Thee</a:t>
            </a:r>
          </a:p>
          <a:p>
            <a:pPr defTabSz="432308">
              <a:defRPr sz="3700">
                <a:effectLst>
                  <a:outerShdw sx="100000" sy="100000" kx="0" ky="0" algn="b" rotWithShape="0" blurRad="12700" dist="1879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born this happy morning.</a:t>
            </a:r>
          </a:p>
          <a:p>
            <a:pPr defTabSz="432308">
              <a:defRPr sz="3700">
                <a:effectLst>
                  <a:outerShdw sx="100000" sy="100000" kx="0" ky="0" algn="b" rotWithShape="0" blurRad="12700" dist="1879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Jesus, to Thee be all glory given.</a:t>
            </a:r>
          </a:p>
          <a:p>
            <a:pPr defTabSz="432308">
              <a:defRPr sz="3700">
                <a:effectLst>
                  <a:outerShdw sx="100000" sy="100000" kx="0" ky="0" algn="b" rotWithShape="0" blurRad="12700" dist="1879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Word of the Father, </a:t>
            </a:r>
          </a:p>
          <a:p>
            <a:pPr defTabSz="432308">
              <a:defRPr sz="3700">
                <a:effectLst>
                  <a:outerShdw sx="100000" sy="100000" kx="0" ky="0" algn="b" rotWithShape="0" blurRad="12700" dist="1879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now in flesh appearance.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齐来欢欣同敬拜,…"/>
          <p:cNvSpPr txBox="1"/>
          <p:nvPr>
            <p:ph type="title"/>
          </p:nvPr>
        </p:nvSpPr>
        <p:spPr>
          <a:xfrm>
            <a:off x="1649284" y="1727700"/>
            <a:ext cx="9865921" cy="7459913"/>
          </a:xfrm>
          <a:prstGeom prst="rect">
            <a:avLst/>
          </a:prstGeom>
        </p:spPr>
        <p:txBody>
          <a:bodyPr/>
          <a:lstStyle/>
          <a:p>
            <a:pPr defTabSz="449833">
              <a:defRPr sz="5500">
                <a:effectLst>
                  <a:outerShdw sx="100000" sy="100000" kx="0" ky="0" algn="b" rotWithShape="0" blurRad="25400" dist="1955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齐来欢欣同敬拜,</a:t>
            </a:r>
          </a:p>
          <a:p>
            <a:pPr defTabSz="449833">
              <a:defRPr sz="5500">
                <a:effectLst>
                  <a:outerShdw sx="100000" sy="100000" kx="0" ky="0" algn="b" rotWithShape="0" blurRad="25400" dist="1955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齐来欢欣同敬拜,</a:t>
            </a:r>
          </a:p>
          <a:p>
            <a:pPr defTabSz="449833">
              <a:defRPr sz="5500">
                <a:effectLst>
                  <a:outerShdw sx="100000" sy="100000" kx="0" ky="0" algn="b" rotWithShape="0" blurRad="25400" dist="1955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齐来欢欣同敬拜, 主基督！</a:t>
            </a:r>
          </a:p>
          <a:p>
            <a:pPr defTabSz="449833">
              <a:defRPr sz="5500">
                <a:effectLst>
                  <a:outerShdw sx="100000" sy="100000" kx="0" ky="0" algn="b" rotWithShape="0" blurRad="25400" dist="1955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齐来欢欣同敬拜, 主基督！</a:t>
            </a:r>
          </a:p>
          <a:p>
            <a:pPr defTabSz="449833">
              <a:defRPr sz="3800">
                <a:effectLst>
                  <a:outerShdw sx="100000" sy="100000" kx="0" ky="0" algn="b" rotWithShape="0" blurRad="25400" dist="1955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O come let us adore Him</a:t>
            </a:r>
          </a:p>
          <a:p>
            <a:pPr defTabSz="449833">
              <a:defRPr sz="3800">
                <a:effectLst>
                  <a:outerShdw sx="100000" sy="100000" kx="0" ky="0" algn="b" rotWithShape="0" blurRad="25400" dist="1955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O come let us adore Him</a:t>
            </a:r>
          </a:p>
          <a:p>
            <a:pPr defTabSz="449833">
              <a:defRPr sz="3800">
                <a:effectLst>
                  <a:outerShdw sx="100000" sy="100000" kx="0" ky="0" algn="b" rotWithShape="0" blurRad="25400" dist="1955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O come let us adore Him</a:t>
            </a:r>
          </a:p>
          <a:p>
            <a:pPr defTabSz="449833">
              <a:defRPr sz="3800">
                <a:effectLst>
                  <a:outerShdw sx="100000" sy="100000" kx="0" ky="0" algn="b" rotWithShape="0" blurRad="25400" dist="1955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Christ the Lord!</a:t>
            </a:r>
          </a:p>
          <a:p>
            <a:pPr defTabSz="449833">
              <a:defRPr sz="3800">
                <a:effectLst>
                  <a:outerShdw sx="100000" sy="100000" kx="0" ky="0" algn="b" rotWithShape="0" blurRad="25400" dist="1955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O come let us adore Him</a:t>
            </a:r>
          </a:p>
          <a:p>
            <a:pPr defTabSz="449833">
              <a:defRPr sz="3800">
                <a:effectLst>
                  <a:outerShdw sx="100000" sy="100000" kx="0" ky="0" algn="b" rotWithShape="0" blurRad="25400" dist="1955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Christ the Lord!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哈利路亚! 哈利路亚!…"/>
          <p:cNvSpPr txBox="1"/>
          <p:nvPr>
            <p:ph type="title"/>
          </p:nvPr>
        </p:nvSpPr>
        <p:spPr>
          <a:xfrm>
            <a:off x="1628921" y="2279003"/>
            <a:ext cx="9746958" cy="6878696"/>
          </a:xfrm>
          <a:prstGeom prst="rect">
            <a:avLst/>
          </a:prstGeom>
        </p:spPr>
        <p:txBody>
          <a:bodyPr/>
          <a:lstStyle/>
          <a:p>
            <a:pPr/>
            <a:r>
              <a:t>哈利路亚! 哈利路亚! </a:t>
            </a:r>
          </a:p>
          <a:p>
            <a:pPr/>
            <a:r>
              <a:t>主降生!</a:t>
            </a:r>
          </a:p>
          <a:p>
            <a:pPr/>
          </a:p>
          <a:p>
            <a:pPr/>
            <a:r>
              <a:t>Alleluja! Alleluja!</a:t>
            </a:r>
          </a:p>
          <a:p>
            <a:pPr/>
            <a:r>
              <a:t>Christ is born!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神与我们同在。…"/>
          <p:cNvSpPr txBox="1"/>
          <p:nvPr>
            <p:ph type="title"/>
          </p:nvPr>
        </p:nvSpPr>
        <p:spPr>
          <a:xfrm>
            <a:off x="2197098" y="1459046"/>
            <a:ext cx="8610604" cy="7754026"/>
          </a:xfrm>
          <a:prstGeom prst="rect">
            <a:avLst/>
          </a:prstGeom>
        </p:spPr>
        <p:txBody>
          <a:bodyPr/>
          <a:lstStyle/>
          <a:p>
            <a:pPr defTabSz="543305">
              <a:defRPr sz="6600">
                <a:effectLst>
                  <a:outerShdw sx="100000" sy="100000" kx="0" ky="0" algn="b" rotWithShape="0" blurRad="25400" dist="23622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神与我们同在。</a:t>
            </a:r>
          </a:p>
          <a:p>
            <a:pPr defTabSz="543305">
              <a:defRPr sz="6600">
                <a:effectLst>
                  <a:outerShdw sx="100000" sy="100000" kx="0" ky="0" algn="b" rotWithShape="0" blurRad="25400" dist="23622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今当齐来敬拜，</a:t>
            </a:r>
          </a:p>
          <a:p>
            <a:pPr defTabSz="543305">
              <a:defRPr sz="6600">
                <a:effectLst>
                  <a:outerShdw sx="100000" sy="100000" kx="0" ky="0" algn="b" rotWithShape="0" blurRad="25400" dist="23622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心存敬畏，谦恭虚怀。</a:t>
            </a:r>
          </a:p>
          <a:p>
            <a:pPr defTabSz="543305">
              <a:defRPr sz="6600">
                <a:effectLst>
                  <a:outerShdw sx="100000" sy="100000" kx="0" ky="0" algn="b" rotWithShape="0" blurRad="25400" dist="23622" dir="15900000">
                    <a:srgbClr val="595650">
                      <a:alpha val="33000"/>
                    </a:srgbClr>
                  </a:outerShdw>
                </a:effectLst>
              </a:defRPr>
            </a:pPr>
          </a:p>
          <a:p>
            <a:pPr defTabSz="543305">
              <a:defRPr sz="4600">
                <a:effectLst>
                  <a:outerShdw sx="100000" sy="100000" kx="0" ky="0" algn="b" rotWithShape="0" blurRad="25400" dist="23622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God himself is with us.</a:t>
            </a:r>
          </a:p>
          <a:p>
            <a:pPr defTabSz="543305">
              <a:defRPr sz="4600">
                <a:effectLst>
                  <a:outerShdw sx="100000" sy="100000" kx="0" ky="0" algn="b" rotWithShape="0" blurRad="25400" dist="23622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Let us now adore Him,</a:t>
            </a:r>
          </a:p>
          <a:p>
            <a:pPr defTabSz="543305">
              <a:defRPr sz="4600">
                <a:effectLst>
                  <a:outerShdw sx="100000" sy="100000" kx="0" ky="0" algn="b" rotWithShape="0" blurRad="25400" dist="23622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and with awe appear before him.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上帝在他圣殿。…"/>
          <p:cNvSpPr txBox="1"/>
          <p:nvPr>
            <p:ph type="title"/>
          </p:nvPr>
        </p:nvSpPr>
        <p:spPr>
          <a:xfrm>
            <a:off x="2197098" y="1756566"/>
            <a:ext cx="8610604" cy="7438126"/>
          </a:xfrm>
          <a:prstGeom prst="rect">
            <a:avLst/>
          </a:prstGeom>
        </p:spPr>
        <p:txBody>
          <a:bodyPr/>
          <a:lstStyle/>
          <a:p>
            <a:pPr defTabSz="549148">
              <a:defRPr sz="6700">
                <a:effectLst>
                  <a:outerShdw sx="100000" sy="100000" kx="0" ky="0" algn="b" rotWithShape="0" blurRad="25400" dist="2387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上帝在他圣殿。</a:t>
            </a:r>
          </a:p>
          <a:p>
            <a:pPr defTabSz="549148">
              <a:defRPr sz="6700">
                <a:effectLst>
                  <a:outerShdw sx="100000" sy="100000" kx="0" ky="0" algn="b" rotWithShape="0" blurRad="25400" dist="2387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众人肃静默念，</a:t>
            </a:r>
          </a:p>
          <a:p>
            <a:pPr defTabSz="549148">
              <a:defRPr sz="6700">
                <a:effectLst>
                  <a:outerShdw sx="100000" sy="100000" kx="0" ky="0" algn="b" rotWithShape="0" blurRad="25400" dist="2387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俯伏主前意誠心虔</a:t>
            </a:r>
          </a:p>
          <a:p>
            <a:pPr defTabSz="549148">
              <a:defRPr sz="6700">
                <a:effectLst>
                  <a:outerShdw sx="100000" sy="100000" kx="0" ky="0" algn="b" rotWithShape="0" blurRad="25400" dist="23876" dir="15900000">
                    <a:srgbClr val="595650">
                      <a:alpha val="33000"/>
                    </a:srgbClr>
                  </a:outerShdw>
                </a:effectLst>
              </a:defRPr>
            </a:pPr>
          </a:p>
          <a:p>
            <a:pPr defTabSz="549148">
              <a:defRPr sz="4700">
                <a:effectLst>
                  <a:outerShdw sx="100000" sy="100000" kx="0" ky="0" algn="b" rotWithShape="0" blurRad="25400" dist="2387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God is in in His temple.</a:t>
            </a:r>
          </a:p>
          <a:p>
            <a:pPr defTabSz="549148">
              <a:defRPr sz="4700">
                <a:effectLst>
                  <a:outerShdw sx="100000" sy="100000" kx="0" ky="0" algn="b" rotWithShape="0" blurRad="25400" dist="2387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All within keep silence,</a:t>
            </a:r>
          </a:p>
          <a:p>
            <a:pPr defTabSz="549148">
              <a:defRPr sz="4700">
                <a:effectLst>
                  <a:outerShdw sx="100000" sy="100000" kx="0" ky="0" algn="b" rotWithShape="0" blurRad="25400" dist="2387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and before Him bow with reverence.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独一神，美与真，…"/>
          <p:cNvSpPr txBox="1"/>
          <p:nvPr>
            <p:ph type="title"/>
          </p:nvPr>
        </p:nvSpPr>
        <p:spPr>
          <a:xfrm>
            <a:off x="2197098" y="1521477"/>
            <a:ext cx="8610604" cy="7716692"/>
          </a:xfrm>
          <a:prstGeom prst="rect">
            <a:avLst/>
          </a:prstGeom>
        </p:spPr>
        <p:txBody>
          <a:bodyPr/>
          <a:lstStyle/>
          <a:p>
            <a:pPr defTabSz="549148">
              <a:defRPr sz="6700">
                <a:effectLst>
                  <a:outerShdw sx="100000" sy="100000" kx="0" ky="0" algn="b" rotWithShape="0" blurRad="25400" dist="2387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独一神，美与真，</a:t>
            </a:r>
          </a:p>
          <a:p>
            <a:pPr defTabSz="549148">
              <a:defRPr sz="6700">
                <a:effectLst>
                  <a:outerShdw sx="100000" sy="100000" kx="0" ky="0" algn="b" rotWithShape="0" blurRad="25400" dist="2387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是我救主真神，</a:t>
            </a:r>
          </a:p>
          <a:p>
            <a:pPr defTabSz="549148">
              <a:defRPr sz="6700">
                <a:effectLst>
                  <a:outerShdw sx="100000" sy="100000" kx="0" ky="0" algn="b" rotWithShape="0" blurRad="25400" dist="2387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赞美主名永远，</a:t>
            </a:r>
          </a:p>
          <a:p>
            <a:pPr defTabSz="549148">
              <a:defRPr sz="6700">
                <a:effectLst>
                  <a:outerShdw sx="100000" sy="100000" kx="0" ky="0" algn="b" rotWithShape="0" blurRad="25400" dist="2387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赞美主名永远。</a:t>
            </a:r>
          </a:p>
          <a:p>
            <a:pPr defTabSz="549148">
              <a:defRPr sz="4700">
                <a:effectLst>
                  <a:outerShdw sx="100000" sy="100000" kx="0" ky="0" algn="b" rotWithShape="0" blurRad="25400" dist="2387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Him alone, God we own.</a:t>
            </a:r>
          </a:p>
          <a:p>
            <a:pPr defTabSz="549148">
              <a:defRPr sz="4700">
                <a:effectLst>
                  <a:outerShdw sx="100000" sy="100000" kx="0" ky="0" algn="b" rotWithShape="0" blurRad="25400" dist="2387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To our Lord and Savior, </a:t>
            </a:r>
          </a:p>
          <a:p>
            <a:pPr defTabSz="549148">
              <a:defRPr sz="4700">
                <a:effectLst>
                  <a:outerShdw sx="100000" sy="100000" kx="0" ky="0" algn="b" rotWithShape="0" blurRad="25400" dist="2387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Praises sing forever. </a:t>
            </a:r>
          </a:p>
          <a:p>
            <a:pPr defTabSz="549148">
              <a:defRPr sz="4700">
                <a:effectLst>
                  <a:outerShdw sx="100000" sy="100000" kx="0" ky="0" algn="b" rotWithShape="0" blurRad="25400" dist="2387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Praises sing forever.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齐来信主圣徒，大家快乐欢欣…"/>
          <p:cNvSpPr txBox="1"/>
          <p:nvPr>
            <p:ph type="title"/>
          </p:nvPr>
        </p:nvSpPr>
        <p:spPr>
          <a:xfrm>
            <a:off x="1228737" y="1782728"/>
            <a:ext cx="10547326" cy="7364047"/>
          </a:xfrm>
          <a:prstGeom prst="rect">
            <a:avLst/>
          </a:prstGeom>
        </p:spPr>
        <p:txBody>
          <a:bodyPr/>
          <a:lstStyle/>
          <a:p>
            <a:pPr defTabSz="514094">
              <a:defRPr sz="6300">
                <a:solidFill>
                  <a:srgbClr val="C7422A"/>
                </a:solidFill>
                <a:effectLst>
                  <a:outerShdw sx="100000" sy="100000" kx="0" ky="0" algn="b" rotWithShape="0" blurRad="25400" dist="22352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齐来信主圣徒，大家快乐欢欣</a:t>
            </a:r>
          </a:p>
          <a:p>
            <a:pPr defTabSz="514094">
              <a:defRPr sz="6300">
                <a:solidFill>
                  <a:srgbClr val="C7422A"/>
                </a:solidFill>
                <a:effectLst>
                  <a:outerShdw sx="100000" sy="100000" kx="0" ky="0" algn="b" rotWithShape="0" blurRad="25400" dist="22352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齐来哦，一齐来到伯利恒！</a:t>
            </a:r>
          </a:p>
          <a:p>
            <a:pPr defTabSz="514094">
              <a:defRPr sz="6300">
                <a:effectLst>
                  <a:outerShdw sx="100000" sy="100000" kx="0" ky="0" algn="b" rotWithShape="0" blurRad="25400" dist="22352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圣婴卧槽中，生乃天使君王。</a:t>
            </a:r>
          </a:p>
          <a:p>
            <a:pPr defTabSz="514094">
              <a:defRPr sz="4400">
                <a:effectLst>
                  <a:outerShdw sx="100000" sy="100000" kx="0" ky="0" algn="b" rotWithShape="0" blurRad="25400" dist="22352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Oh come all ye faithful，</a:t>
            </a:r>
          </a:p>
          <a:p>
            <a:pPr defTabSz="514094">
              <a:defRPr sz="4400">
                <a:effectLst>
                  <a:outerShdw sx="100000" sy="100000" kx="0" ky="0" algn="b" rotWithShape="0" blurRad="25400" dist="22352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joyful and triumphant.</a:t>
            </a:r>
          </a:p>
          <a:p>
            <a:pPr defTabSz="514094">
              <a:defRPr sz="4400">
                <a:effectLst>
                  <a:outerShdw sx="100000" sy="100000" kx="0" ky="0" algn="b" rotWithShape="0" blurRad="25400" dist="22352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O come ye, O come ye to Bethlehem !</a:t>
            </a:r>
          </a:p>
          <a:p>
            <a:pPr defTabSz="514094">
              <a:defRPr sz="4400">
                <a:effectLst>
                  <a:outerShdw sx="100000" sy="100000" kx="0" ky="0" algn="b" rotWithShape="0" blurRad="25400" dist="22352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Come and behold Him, </a:t>
            </a:r>
          </a:p>
          <a:p>
            <a:pPr defTabSz="514094">
              <a:defRPr sz="4400">
                <a:effectLst>
                  <a:outerShdw sx="100000" sy="100000" kx="0" ky="0" algn="b" rotWithShape="0" blurRad="25400" dist="22352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born the King of angels.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齐来欢欣同敬拜…"/>
          <p:cNvSpPr txBox="1"/>
          <p:nvPr>
            <p:ph type="title"/>
          </p:nvPr>
        </p:nvSpPr>
        <p:spPr>
          <a:xfrm>
            <a:off x="2197098" y="1637615"/>
            <a:ext cx="8610604" cy="7802224"/>
          </a:xfrm>
          <a:prstGeom prst="rect">
            <a:avLst/>
          </a:prstGeom>
        </p:spPr>
        <p:txBody>
          <a:bodyPr/>
          <a:lstStyle/>
          <a:p>
            <a:pPr defTabSz="560830">
              <a:defRPr sz="6900">
                <a:solidFill>
                  <a:schemeClr val="accent5"/>
                </a:solidFill>
                <a:effectLst>
                  <a:outerShdw sx="100000" sy="100000" kx="0" ky="0" algn="b" rotWithShape="0" blurRad="25400" dist="24384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齐来欢欣同敬拜</a:t>
            </a:r>
          </a:p>
          <a:p>
            <a:pPr defTabSz="560830">
              <a:defRPr sz="6900">
                <a:effectLst>
                  <a:outerShdw sx="100000" sy="100000" kx="0" ky="0" algn="b" rotWithShape="0" blurRad="25400" dist="24384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齐来欢欣同敬拜</a:t>
            </a:r>
          </a:p>
          <a:p>
            <a:pPr defTabSz="560830">
              <a:defRPr sz="6900">
                <a:effectLst>
                  <a:outerShdw sx="100000" sy="100000" kx="0" ky="0" algn="b" rotWithShape="0" blurRad="25400" dist="24384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齐来欢欣同敬拜</a:t>
            </a:r>
          </a:p>
          <a:p>
            <a:pPr defTabSz="560830">
              <a:defRPr sz="6900">
                <a:effectLst>
                  <a:outerShdw sx="100000" sy="100000" kx="0" ky="0" algn="b" rotWithShape="0" blurRad="25400" dist="24384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主基督。</a:t>
            </a:r>
          </a:p>
          <a:p>
            <a:pPr defTabSz="560830">
              <a:defRPr sz="4800">
                <a:effectLst>
                  <a:outerShdw sx="100000" sy="100000" kx="0" ky="0" algn="b" rotWithShape="0" blurRad="25400" dist="24384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O come let us adore Him</a:t>
            </a:r>
          </a:p>
          <a:p>
            <a:pPr defTabSz="560830">
              <a:defRPr sz="4800">
                <a:effectLst>
                  <a:outerShdw sx="100000" sy="100000" kx="0" ky="0" algn="b" rotWithShape="0" blurRad="25400" dist="24384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O come let us adore Him</a:t>
            </a:r>
          </a:p>
          <a:p>
            <a:pPr defTabSz="560830">
              <a:defRPr sz="4800">
                <a:effectLst>
                  <a:outerShdw sx="100000" sy="100000" kx="0" ky="0" algn="b" rotWithShape="0" blurRad="25400" dist="24384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O come let us adore Him</a:t>
            </a:r>
          </a:p>
          <a:p>
            <a:pPr defTabSz="560830">
              <a:defRPr sz="4800">
                <a:effectLst>
                  <a:outerShdw sx="100000" sy="100000" kx="0" ky="0" algn="b" rotWithShape="0" blurRad="25400" dist="24384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Christ the Lord!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齐来普世万民，…"/>
          <p:cNvSpPr txBox="1"/>
          <p:nvPr>
            <p:ph type="title"/>
          </p:nvPr>
        </p:nvSpPr>
        <p:spPr>
          <a:xfrm>
            <a:off x="2197098" y="1316767"/>
            <a:ext cx="8610604" cy="7707963"/>
          </a:xfrm>
          <a:prstGeom prst="rect">
            <a:avLst/>
          </a:prstGeom>
        </p:spPr>
        <p:txBody>
          <a:bodyPr/>
          <a:lstStyle/>
          <a:p>
            <a:pPr defTabSz="549148">
              <a:defRPr sz="6700">
                <a:solidFill>
                  <a:srgbClr val="C7422A"/>
                </a:solidFill>
                <a:effectLst>
                  <a:outerShdw sx="100000" sy="100000" kx="0" ky="0" algn="b" rotWithShape="0" blurRad="25400" dist="2387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齐来普世万民，</a:t>
            </a:r>
          </a:p>
          <a:p>
            <a:pPr defTabSz="549148">
              <a:defRPr sz="6700">
                <a:solidFill>
                  <a:srgbClr val="C7422A"/>
                </a:solidFill>
                <a:effectLst>
                  <a:outerShdw sx="100000" sy="100000" kx="0" ky="0" algn="b" rotWithShape="0" blurRad="25400" dist="2387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齐来同前往,</a:t>
            </a:r>
          </a:p>
          <a:p>
            <a:pPr defTabSz="549148">
              <a:defRPr sz="6700">
                <a:solidFill>
                  <a:srgbClr val="BFC271"/>
                </a:solidFill>
                <a:effectLst>
                  <a:outerShdw sx="100000" sy="100000" kx="0" ky="0" algn="b" rotWithShape="0" blurRad="25400" dist="2387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来到伯利恒城,</a:t>
            </a:r>
          </a:p>
          <a:p>
            <a:pPr defTabSz="549148">
              <a:defRPr sz="6700">
                <a:solidFill>
                  <a:srgbClr val="BFC271"/>
                </a:solidFill>
                <a:effectLst>
                  <a:outerShdw sx="100000" sy="100000" kx="0" ky="0" algn="b" rotWithShape="0" blurRad="25400" dist="2387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齐聚马槽旁,</a:t>
            </a:r>
          </a:p>
          <a:p>
            <a:pPr defTabSz="549148">
              <a:defRPr sz="4700">
                <a:effectLst>
                  <a:outerShdw sx="100000" sy="100000" kx="0" ky="0" algn="b" rotWithShape="0" blurRad="25400" dist="2387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O come all ye people. </a:t>
            </a:r>
          </a:p>
          <a:p>
            <a:pPr defTabSz="549148">
              <a:defRPr sz="4700">
                <a:effectLst>
                  <a:outerShdw sx="100000" sy="100000" kx="0" ky="0" algn="b" rotWithShape="0" blurRad="25400" dist="2387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O come, one and all</a:t>
            </a:r>
          </a:p>
          <a:p>
            <a:pPr defTabSz="549148">
              <a:defRPr sz="4700">
                <a:effectLst>
                  <a:outerShdw sx="100000" sy="100000" kx="0" ky="0" algn="b" rotWithShape="0" blurRad="25400" dist="2387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to Bethlehem’s stable, </a:t>
            </a:r>
          </a:p>
          <a:p>
            <a:pPr defTabSz="549148">
              <a:defRPr sz="4700">
                <a:effectLst>
                  <a:outerShdw sx="100000" sy="100000" kx="0" ky="0" algn="b" rotWithShape="0" blurRad="25400" dist="23876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in Bethlehem’s stall.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带着喜悦心怀，…"/>
          <p:cNvSpPr txBox="1"/>
          <p:nvPr>
            <p:ph type="title"/>
          </p:nvPr>
        </p:nvSpPr>
        <p:spPr>
          <a:xfrm>
            <a:off x="2197098" y="1497084"/>
            <a:ext cx="8610604" cy="7464577"/>
          </a:xfrm>
          <a:prstGeom prst="rect">
            <a:avLst/>
          </a:prstGeom>
        </p:spPr>
        <p:txBody>
          <a:bodyPr/>
          <a:lstStyle/>
          <a:p>
            <a:pPr defTabSz="537462">
              <a:defRPr sz="6600">
                <a:effectLst>
                  <a:outerShdw sx="100000" sy="100000" kx="0" ky="0" algn="b" rotWithShape="0" blurRad="25400" dist="2336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带着喜悦心怀，</a:t>
            </a:r>
          </a:p>
          <a:p>
            <a:pPr defTabSz="537462">
              <a:defRPr sz="6600">
                <a:effectLst>
                  <a:outerShdw sx="100000" sy="100000" kx="0" ky="0" algn="b" rotWithShape="0" blurRad="25400" dist="2336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看荣耀景象。</a:t>
            </a:r>
          </a:p>
          <a:p>
            <a:pPr defTabSz="537462">
              <a:defRPr sz="6600">
                <a:effectLst>
                  <a:outerShdw sx="100000" sy="100000" kx="0" ky="0" algn="b" rotWithShape="0" blurRad="25400" dist="2336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天父在今夜 </a:t>
            </a:r>
          </a:p>
          <a:p>
            <a:pPr defTabSz="537462">
              <a:defRPr sz="6600">
                <a:effectLst>
                  <a:outerShdw sx="100000" sy="100000" kx="0" ky="0" algn="b" rotWithShape="0" blurRad="25400" dist="2336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赐圣子予万邦。</a:t>
            </a:r>
          </a:p>
          <a:p>
            <a:pPr defTabSz="537462">
              <a:defRPr sz="4600">
                <a:effectLst>
                  <a:outerShdw sx="100000" sy="100000" kx="0" ky="0" algn="b" rotWithShape="0" blurRad="25400" dist="2336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and see, with rejoicing, </a:t>
            </a:r>
          </a:p>
          <a:p>
            <a:pPr defTabSz="537462">
              <a:defRPr sz="4600">
                <a:effectLst>
                  <a:outerShdw sx="100000" sy="100000" kx="0" ky="0" algn="b" rotWithShape="0" blurRad="25400" dist="2336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this glorious sight, </a:t>
            </a:r>
          </a:p>
          <a:p>
            <a:pPr defTabSz="537462">
              <a:defRPr sz="4600">
                <a:effectLst>
                  <a:outerShdw sx="100000" sy="100000" kx="0" ky="0" algn="b" rotWithShape="0" blurRad="25400" dist="2336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our Father in heaven </a:t>
            </a:r>
          </a:p>
          <a:p>
            <a:pPr defTabSz="537462">
              <a:defRPr sz="4600">
                <a:effectLst>
                  <a:outerShdw sx="100000" sy="100000" kx="0" ky="0" algn="b" rotWithShape="0" blurRad="25400" dist="2336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has sent us this night.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齐来欢欣同敬拜。…"/>
          <p:cNvSpPr txBox="1"/>
          <p:nvPr>
            <p:ph type="title"/>
          </p:nvPr>
        </p:nvSpPr>
        <p:spPr>
          <a:xfrm>
            <a:off x="1490078" y="1376299"/>
            <a:ext cx="10024644" cy="8041131"/>
          </a:xfrm>
          <a:prstGeom prst="rect">
            <a:avLst/>
          </a:prstGeom>
        </p:spPr>
        <p:txBody>
          <a:bodyPr/>
          <a:lstStyle/>
          <a:p>
            <a:pPr defTabSz="438150">
              <a:defRPr sz="5400">
                <a:solidFill>
                  <a:srgbClr val="BFC271"/>
                </a:solidFill>
                <a:effectLst>
                  <a:outerShdw sx="100000" sy="100000" kx="0" ky="0" algn="b" rotWithShape="0" blurRad="25400" dist="19050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rPr>
                <a:solidFill>
                  <a:schemeClr val="accent3">
                    <a:satOff val="-46846"/>
                    <a:lumOff val="32647"/>
                  </a:schemeClr>
                </a:solidFill>
              </a:rPr>
              <a:t>来欢欣同敬拜</a:t>
            </a:r>
            <a:r>
              <a:t>。</a:t>
            </a:r>
          </a:p>
          <a:p>
            <a:pPr defTabSz="438150">
              <a:defRPr sz="5400">
                <a:solidFill>
                  <a:srgbClr val="C7422A"/>
                </a:solidFill>
                <a:effectLst>
                  <a:outerShdw sx="100000" sy="100000" kx="0" ky="0" algn="b" rotWithShape="0" blurRad="25400" dist="19050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齐来,普世万民.  来,普世万民.</a:t>
            </a:r>
          </a:p>
          <a:p>
            <a:pPr defTabSz="438150">
              <a:defRPr sz="5400">
                <a:solidFill>
                  <a:srgbClr val="BFC271"/>
                </a:solidFill>
                <a:effectLst>
                  <a:outerShdw sx="100000" sy="100000" kx="0" ky="0" algn="b" rotWithShape="0" blurRad="25400" dist="19050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rPr>
                <a:solidFill>
                  <a:schemeClr val="accent3">
                    <a:satOff val="-46846"/>
                    <a:lumOff val="32647"/>
                  </a:schemeClr>
                </a:solidFill>
              </a:rPr>
              <a:t>齐来欢欣同敬拜 ，</a:t>
            </a:r>
          </a:p>
          <a:p>
            <a:pPr defTabSz="438150">
              <a:defRPr sz="5400">
                <a:solidFill>
                  <a:srgbClr val="C7422A"/>
                </a:solidFill>
                <a:effectLst>
                  <a:outerShdw sx="100000" sy="100000" kx="0" ky="0" algn="b" rotWithShape="0" blurRad="25400" dist="19050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来, 齐向主歌唱！ </a:t>
            </a:r>
          </a:p>
          <a:p>
            <a:pPr lvl="7" algn="ctr" defTabSz="438150">
              <a:lnSpc>
                <a:spcPct val="100000"/>
              </a:lnSpc>
              <a:defRPr b="0" spc="0" sz="5400">
                <a:solidFill>
                  <a:schemeClr val="accent3">
                    <a:satOff val="-46846"/>
                    <a:lumOff val="32647"/>
                  </a:schemeClr>
                </a:solidFill>
                <a:effectLst>
                  <a:outerShdw sx="100000" sy="100000" kx="0" ky="0" algn="b" rotWithShape="0" blurRad="25400" dist="19050" dir="15900000">
                    <a:srgbClr val="595650">
                      <a:alpha val="33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来, 欢欣同敬拜。</a:t>
            </a:r>
            <a:endParaRPr>
              <a:solidFill>
                <a:srgbClr val="BFC271"/>
              </a:solidFill>
            </a:endParaRPr>
          </a:p>
          <a:p>
            <a:pPr defTabSz="438150">
              <a:defRPr sz="5400">
                <a:solidFill>
                  <a:srgbClr val="C7422A"/>
                </a:solidFill>
                <a:effectLst>
                  <a:outerShdw sx="100000" sy="100000" kx="0" ky="0" algn="b" rotWithShape="0" blurRad="25400" dist="19050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齐来, 普世万民，</a:t>
            </a:r>
          </a:p>
          <a:p>
            <a:pPr defTabSz="438150">
              <a:defRPr sz="3700">
                <a:effectLst>
                  <a:outerShdw sx="100000" sy="100000" kx="0" ky="0" algn="b" rotWithShape="0" blurRad="25400" dist="19050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Come, let us adore Him. O come, let us adore Him. Come, let us adore Him.</a:t>
            </a:r>
          </a:p>
          <a:p>
            <a:pPr defTabSz="438150">
              <a:defRPr sz="3700">
                <a:effectLst>
                  <a:outerShdw sx="100000" sy="100000" kx="0" ky="0" algn="b" rotWithShape="0" blurRad="25400" dist="19050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O come, all ye people. Come, all ye people. </a:t>
            </a:r>
          </a:p>
          <a:p>
            <a:pPr defTabSz="438150">
              <a:defRPr sz="3700">
                <a:effectLst>
                  <a:outerShdw sx="100000" sy="100000" kx="0" ky="0" algn="b" rotWithShape="0" blurRad="25400" dist="19050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Come sing unto the Lord. O come all ye people,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