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2" r:id="rId4"/>
    <p:sldId id="281" r:id="rId5"/>
    <p:sldId id="282" r:id="rId6"/>
    <p:sldId id="273" r:id="rId7"/>
    <p:sldId id="278" r:id="rId8"/>
    <p:sldId id="283" r:id="rId9"/>
    <p:sldId id="284" r:id="rId10"/>
    <p:sldId id="279" r:id="rId11"/>
    <p:sldId id="274" r:id="rId12"/>
    <p:sldId id="280" r:id="rId13"/>
    <p:sldId id="275" r:id="rId14"/>
    <p:sldId id="285" r:id="rId15"/>
    <p:sldId id="276" r:id="rId16"/>
    <p:sldId id="260" r:id="rId17"/>
    <p:sldId id="258" r:id="rId18"/>
    <p:sldId id="259" r:id="rId19"/>
    <p:sldId id="257" r:id="rId20"/>
    <p:sldId id="261" r:id="rId21"/>
    <p:sldId id="262" r:id="rId22"/>
    <p:sldId id="263" r:id="rId23"/>
    <p:sldId id="264" r:id="rId24"/>
    <p:sldId id="265" r:id="rId25"/>
    <p:sldId id="266" r:id="rId26"/>
    <p:sldId id="271" r:id="rId27"/>
    <p:sldId id="267" r:id="rId28"/>
    <p:sldId id="268" r:id="rId29"/>
    <p:sldId id="269" r:id="rId30"/>
    <p:sldId id="27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67982-A1E6-ACAF-097E-0A9DFDE87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EC9F7-EFAD-9FBC-482E-CA9B23CF8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54CC2-AF17-C332-297F-A8551C32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77A49-DE50-9BB8-A4E4-E0E315DF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53FB7-0C0C-BE16-0FBA-CB248E87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4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45AE-810A-4608-5B1A-8380618B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D3965-4EC7-50F3-2693-A42D4AFA4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5F7B0-8C02-5E97-6ECD-4C279B6E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F4E97-33DE-0697-F709-8EFE46B5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99B26-A647-EAEF-D343-796CC17C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9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65623-975F-9FEA-BF36-0757538765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CCCCC-5494-E960-D4D6-C72BAA43D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51D9B-6C8A-1629-4D79-0D14EE2A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CA21F-C443-372C-4B62-2ECBDA91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960CC-C63E-8BCB-3AB2-033497AB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4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F664-5915-1188-9471-A9C1479C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91C7F-3F59-CA1D-F350-F0AC07FB5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31ED7-CFAE-D2AB-E118-BCB8AAE1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28B8C-5E05-B9B3-50C9-D97BC186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A6510-293F-6104-5CB8-046507E5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0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BB369-75E2-2F31-8FBE-42C555C3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55DB5-57AA-2A77-DFD6-9ADAEFC61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56020-20D2-ADAA-B065-B89A51BC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D6AE4-CC4D-F496-BD37-389EAADF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5398F-7FB8-EEA5-8940-6A82C960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9DFCB-4F85-082A-5FF1-6285C2F3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DBA9C-EF77-F817-0887-455ECBA2E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5EF03-2492-25C7-689A-FA33148FF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DF4B3-6DBC-0345-F11E-A2E0B865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896E1-860E-F20B-DB01-DCC5ED13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E4703-772C-A99E-F281-2717C257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9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A09A-7904-700B-FC5C-2311918F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14977-76A0-4EDC-5CD6-BEDCA056B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4294A-F934-0590-18F6-B9741A49D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6A9F0B-6842-5443-CAC9-DEDE21873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666E9-B9FA-C082-C83F-23783213A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52F05E-D8B6-B2DF-ADE0-985B796D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77C5D4-DEC5-7EF7-E8A4-54BEDE06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6B2AF0-A4EF-668D-A3B3-5E49F9D0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74B32-9FBD-4796-9FD8-6DCD00E3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59055-8AF3-3048-A7D1-3BE5B166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A176C-B281-86E7-A807-521FB543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78379-8A70-F797-6944-5EC2BC2E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7A1D1-7AA1-80AC-6273-48CF7C22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1289A-D6A9-7DAF-F7FB-6CEDC809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284CD-4D6D-ABDD-FCC5-6E7449CB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4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A0AE-95D2-1487-7A83-4DED24FD4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A6D5-80E3-D8FE-34CD-233E24B4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00E58-DA5E-92C0-065A-0F64B64E4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DB8CD-8C4A-5505-197E-08E5C56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3F8EE-363D-ACF0-87AC-A11C28C3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82661-0920-1408-9F29-8771B032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0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88DF4-C040-0104-95B6-CAD846E6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0C4DC7-C8A0-FE05-B5BA-E6238DC93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E0D64-8AE0-717E-C5A8-F5C0523FE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972A6-E398-5B45-59C8-33AF2CE7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102B3-31B4-DE37-EB06-7A793C91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764FF-9EDB-F687-33C1-38168A08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E0729-44B4-D7DA-DE4A-BBC55117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24B18-2225-499A-7632-30C95AC3D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DD31-74A5-36A2-329C-8B7608307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CCCB10-609D-47F6-8A68-26A191E3CDC0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FDC5D-3242-3E75-FDCD-9A0A83E9E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83B21-B8DE-9988-8A55-C4FB76C82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E933AC-0461-4FE3-B9FE-AE30FFE34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8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267D-5B87-2059-1A8B-7AB8F2EF8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220" y="1600200"/>
            <a:ext cx="11423560" cy="2387600"/>
          </a:xfrm>
          <a:solidFill>
            <a:schemeClr val="bg1">
              <a:lumMod val="85000"/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Mincho" panose="02020400000000000000" pitchFamily="18" charset="-128"/>
                <a:ea typeface="Yu Mincho" panose="02020400000000000000" pitchFamily="18" charset="-128"/>
              </a:rPr>
              <a:t>惟一最爱的是你</a:t>
            </a:r>
            <a:br>
              <a:rPr lang="en-US" altLang="zh-CN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Mincho" panose="02020400000000000000" pitchFamily="18" charset="-128"/>
                <a:ea typeface="Yu Mincho" panose="02020400000000000000" pitchFamily="18" charset="-128"/>
              </a:rPr>
            </a:br>
            <a:r>
              <a:rPr lang="en-US" altLang="zh-CN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Mincho" panose="02020400000000000000" pitchFamily="18" charset="-128"/>
                <a:ea typeface="Yu Mincho" panose="02020400000000000000" pitchFamily="18" charset="-128"/>
              </a:rPr>
              <a:t>Jesus Lord, my best love Thou art</a:t>
            </a:r>
            <a:endParaRPr lang="en-US" sz="6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Mincho" panose="02020400000000000000" pitchFamily="18" charset="-128"/>
              <a:ea typeface="Yu Mincho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19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89A44A-7304-0F9B-CD4E-9F50FF9BD4A4}"/>
              </a:ext>
            </a:extLst>
          </p:cNvPr>
          <p:cNvSpPr txBox="1"/>
          <p:nvPr/>
        </p:nvSpPr>
        <p:spPr>
          <a:xfrm>
            <a:off x="0" y="130046"/>
            <a:ext cx="1210491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主耶稣，你是我至爱，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你与我永远不分离；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你同在是我气息、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我动力，你的笑脸是我欣喜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。</a:t>
            </a:r>
            <a:b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Jesus Lord, my best love Thou art;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I was once rebellious and hard,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But I drop it all now to come to Thee,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Self forsake, that like Thee I’d be.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63F81-8F5A-DA70-2319-9EAEBF19143F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225403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89A44A-7304-0F9B-CD4E-9F50FF9BD4A4}"/>
              </a:ext>
            </a:extLst>
          </p:cNvPr>
          <p:cNvSpPr txBox="1"/>
          <p:nvPr/>
        </p:nvSpPr>
        <p:spPr>
          <a:xfrm>
            <a:off x="108857" y="206245"/>
            <a:ext cx="1195251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真渴望你前吐心意，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爱你、事你，联结依依；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亲爱主，我的永分就是你，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你的来临是我所期。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When I live, be it Thou, I pray,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Not self’s will, but God’s I’d obey;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To Thine heart attuned, Thy delight I’d seek;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 more struggling, fully at peace.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63F81-8F5A-DA70-2319-9EAEBF19143F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151808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0" y="125446"/>
            <a:ext cx="1210491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世上有谁像你如此美丽？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人间有何与你爱情能比？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哦，圣中之圣，你竟住我里；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主耶稣，我深深爱你！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Who in all the world is as fair as Thee?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Or who else can love so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romantic’ly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?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most holy One, now You live in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Jesus Lord, I deeply love Thee!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313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-1" y="179874"/>
            <a:ext cx="1208314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 more trusting self, nor deceived I’d be;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I’d put off my self, just be filled with Thee;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let all apart from Thee fade and flee;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My one love, my best love, is Thee.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26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-1" y="179874"/>
            <a:ext cx="12083143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 more trusting self, nor deceived I’d be;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I’d put off my self, just be filled with Thee;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let all apart from Thee fade and flee;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My one love, my best love, is Thee.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395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3298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BAA111-F1CC-191E-5ABF-F7BD038C03E5}"/>
              </a:ext>
            </a:extLst>
          </p:cNvPr>
          <p:cNvSpPr txBox="1"/>
          <p:nvPr/>
        </p:nvSpPr>
        <p:spPr>
          <a:xfrm>
            <a:off x="3049073" y="2278057"/>
            <a:ext cx="60981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主耶稣，你是我至爱，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我全心归你不他依；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天地间有何能与你比拟？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神而人者，你最美丽！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真渴望消失在你里，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当你柔声入我心底；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前我所眷恋，今欢然撇弃，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只愿爱你─全心全意。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Helvetica Neue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Jesus Lord, my best love Thou art,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Thou hast fully captured my heart;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None compares with Thee, none on earth or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heav’n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God yet man, most beautiful One!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How I longed to vanish in Thee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When Thy tender voice came to me.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All past loves forsaking most joyfully,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I’d just love Thee — wholeheartedly.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FBF9E-C6C8-4C14-B45E-2B25C216B554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2530263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6A6712-3E73-769E-9A73-D2917692BD70}"/>
              </a:ext>
            </a:extLst>
          </p:cNvPr>
          <p:cNvSpPr txBox="1"/>
          <p:nvPr/>
        </p:nvSpPr>
        <p:spPr>
          <a:xfrm>
            <a:off x="3049073" y="2278057"/>
            <a:ext cx="60981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主耶稣，你是我至爱，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虽我曾顽梗又悖逆，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今放下一切，你前来侍立，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只愿像你那样无己。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真渴望活着就是你，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顺从神旨，不凭己意；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与你心合拍，只要你所喜；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挣扎全停，尽是安息。</a:t>
            </a:r>
            <a:endParaRPr lang="en-US" altLang="zh-CN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Helvetica Neue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Jesus Lord, my best love Thou art;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I was once rebellious and hard,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But I drop it all now to come to Thee,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Self forsake, that like Thee I’d be.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When I live, be it Thou, I pray,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Not self’s will, but God’s I’d obey;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To Thine heart attuned, Thy delight I’d seek;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No more struggling, fully at peace.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80B51D-7C0D-9FE7-8BAD-7D2C4438785D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2449232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89A44A-7304-0F9B-CD4E-9F50FF9BD4A4}"/>
              </a:ext>
            </a:extLst>
          </p:cNvPr>
          <p:cNvSpPr txBox="1"/>
          <p:nvPr/>
        </p:nvSpPr>
        <p:spPr>
          <a:xfrm>
            <a:off x="2327856" y="848502"/>
            <a:ext cx="609814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Helvetica Neue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主耶稣，你是我至爱，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你与我永远不分离；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你同在是我气息、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我动力，你的笑脸是我欣喜。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真渴望你前吐心意，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爱你、事你，联结依依；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亲爱主，我的永分就是你，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你的来临是我所期。</a:t>
            </a:r>
            <a:endParaRPr lang="en-US" altLang="zh-CN" dirty="0">
              <a:solidFill>
                <a:srgbClr val="000000"/>
              </a:solidFill>
              <a:highlight>
                <a:srgbClr val="FFFFFF"/>
              </a:highlight>
              <a:latin typeface="Helvetica Neue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Jesus Lord, my best love Thou art;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We two never, ever will part;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Thy dear presence is all my breath and might;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Thy dear smile is all my delight.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I would pour my heart out to Thee,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Love Thee, serve Thee, joined utterly;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My eternal portion, dear Lord, is Thee;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My one hope, Thy coming to see.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63F81-8F5A-DA70-2319-9EAEBF19143F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2576171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2598313" y="1170474"/>
            <a:ext cx="609814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Helvetica Neue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世上有谁像你如此美丽？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人间有何与你爱情能比？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哦，圣中之圣，你竟住我里；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主耶稣，我深深爱你！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不愿再受欺，不愿再任意；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惟愿脱自己，只被你充溢；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你以外，哦，让一切都绝迹；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我惟一的最爱是你。</a:t>
            </a:r>
            <a:endParaRPr lang="en-US" altLang="zh-CN" dirty="0">
              <a:solidFill>
                <a:srgbClr val="000000"/>
              </a:solidFill>
              <a:highlight>
                <a:srgbClr val="FFFFFF"/>
              </a:highlight>
              <a:latin typeface="Helvetica Neue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Who in all the world is as fair as Thee?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Or who else can love so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romantic’ly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?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Oh, most holy One, now You live in me!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Jesus Lord, I deeply love Thee!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No more trusting self, nor deceived I’d be;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I’d put off my self, just be filled with Thee;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Oh, let all apart from Thee fade and flee;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Neue"/>
              </a:rPr>
              <a:t>My one love, my best love, is Thee.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BAA111-F1CC-191E-5ABF-F7BD038C03E5}"/>
              </a:ext>
            </a:extLst>
          </p:cNvPr>
          <p:cNvSpPr txBox="1"/>
          <p:nvPr/>
        </p:nvSpPr>
        <p:spPr>
          <a:xfrm>
            <a:off x="293914" y="378168"/>
            <a:ext cx="11898086" cy="6186309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  <a:t>主耶稣，你是我至爱，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  <a:t>我全心归你不他依；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  <a:t>天地间有何能与你比拟？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  <a:t>神而人者，你最美丽！</a:t>
            </a:r>
            <a:b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Jesus Lord, my best love Thou art,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Thou hast fully captured my heart;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None compares with Thee, none on earth or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heav’n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God yet man, most beautiful One!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FBF9E-C6C8-4C14-B45E-2B25C216B554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3250145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545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BAA111-F1CC-191E-5ABF-F7BD038C03E5}"/>
              </a:ext>
            </a:extLst>
          </p:cNvPr>
          <p:cNvSpPr txBox="1"/>
          <p:nvPr/>
        </p:nvSpPr>
        <p:spPr>
          <a:xfrm>
            <a:off x="1774064" y="1166842"/>
            <a:ext cx="60981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主耶稣，你是我至爱，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我全心归你不他依；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天地间有何能与你比拟？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神而人者，你最美丽！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真渴望消失在你里，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当你柔声入我心底；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前我所眷恋，今欢然撇弃，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只愿爱你─全心全意。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Jesus Lord, my best love Thou art,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Thou hast fully captured my heart;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None compares with Thee, none on earth 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heav’n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God yet man, most beautiful One!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How I longed to vanish in Thee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When Thy tender voice came to 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All past loves forsaking most joyfully,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I’d just love Thee — wholeheartedly.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FBF9E-C6C8-4C14-B45E-2B25C216B554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2908929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6A6712-3E73-769E-9A73-D2917692BD70}"/>
              </a:ext>
            </a:extLst>
          </p:cNvPr>
          <p:cNvSpPr txBox="1"/>
          <p:nvPr/>
        </p:nvSpPr>
        <p:spPr>
          <a:xfrm>
            <a:off x="3049073" y="2278057"/>
            <a:ext cx="60981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主耶稣，你是我至爱，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虽我曾顽梗又悖逆，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今放下一切，你前来侍立，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只愿像你那样无己。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真渴望活着就是你，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顺从神旨，不凭己意；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与你心合拍，只要你所喜；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挣扎全停，尽是安息。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Jesus Lord, my best love Thou art;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We two never, ever will part;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Thy dear presence is all my breath and might;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Thy dear smile is all my delight.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I would pour my heart out to Thee,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Love Thee, serve Thee, joined utterly;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My eternal portion, dear Lord, is Thee;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My one hope, Thy coming to see.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80B51D-7C0D-9FE7-8BAD-7D2C4438785D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2523705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89A44A-7304-0F9B-CD4E-9F50FF9BD4A4}"/>
              </a:ext>
            </a:extLst>
          </p:cNvPr>
          <p:cNvSpPr txBox="1"/>
          <p:nvPr/>
        </p:nvSpPr>
        <p:spPr>
          <a:xfrm>
            <a:off x="2327856" y="848502"/>
            <a:ext cx="609814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主耶稣，你是我至爱，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你与我永远不分离；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你同在是我气息、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我动力，你的笑脸是我欣喜。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真渴望你前吐心意，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爱你、事你，联结依依；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亲爱主，我的永分就是你，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你的来临是我所期。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Jesus Lord, my best love Thou art;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I was once rebellious and hard,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But I drop it all now to come to Thee,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Self forsake, that like Thee I’d be.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When I live, be it Thou, I pray,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Not self’s will, but God’s I’d obey;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To Thine heart attuned, Thy delight I’d seek;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No more struggling, fully at peace.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63F81-8F5A-DA70-2319-9EAEBF19143F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851330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2598313" y="1170474"/>
            <a:ext cx="609814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世上有谁像你如此美丽？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人间有何与你爱情能比？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哦，圣中之圣，你竟住我里；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主耶稣，我深深爱你！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Who in all the world is as fair as Thee?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Or who else can love so </a:t>
            </a:r>
            <a:r>
              <a:rPr lang="en-US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romantic’ly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?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Oh, most holy One, now You live in me!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Jesus Lord, I deeply love Thee!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No more trusting self, nor deceived I’d be;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I’d put off my self, just be filled with Thee;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Oh, let all apart from Thee fade and flee;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My one love, my best love, is Thee.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91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713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62E7DA-404D-F228-B3A3-99E9B51F7882}"/>
              </a:ext>
            </a:extLst>
          </p:cNvPr>
          <p:cNvSpPr txBox="1"/>
          <p:nvPr/>
        </p:nvSpPr>
        <p:spPr>
          <a:xfrm>
            <a:off x="138448" y="115924"/>
            <a:ext cx="10744200" cy="11449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【Jesus Lord, My Best Love Thou </a:t>
            </a:r>
            <a:r>
              <a:rPr lang="en-US" dirty="0" err="1">
                <a:highlight>
                  <a:srgbClr val="FFFF00"/>
                </a:highlight>
              </a:rPr>
              <a:t>Art】Lyrics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r>
              <a:rPr lang="en-US" dirty="0"/>
              <a:t>Jesus Lord, my best love Thou art,</a:t>
            </a:r>
          </a:p>
          <a:p>
            <a:r>
              <a:rPr lang="en-US" dirty="0"/>
              <a:t>Thou hast fully captured my heart;</a:t>
            </a:r>
          </a:p>
          <a:p>
            <a:r>
              <a:rPr lang="en-US" dirty="0"/>
              <a:t>There is none in </a:t>
            </a:r>
            <a:r>
              <a:rPr lang="en-US" dirty="0" err="1"/>
              <a:t>heav'n</a:t>
            </a:r>
            <a:r>
              <a:rPr lang="en-US" dirty="0"/>
              <a:t> nor on earth like Thee,</a:t>
            </a:r>
          </a:p>
          <a:p>
            <a:r>
              <a:rPr lang="en-US" dirty="0"/>
              <a:t>With Thy beauty none can compete.</a:t>
            </a:r>
          </a:p>
          <a:p>
            <a:r>
              <a:rPr lang="en-US" dirty="0"/>
              <a:t>When Thy voice first came to my ear,</a:t>
            </a:r>
          </a:p>
          <a:p>
            <a:r>
              <a:rPr lang="en-US" dirty="0" err="1"/>
              <a:t>Whisp'ring</a:t>
            </a:r>
            <a:r>
              <a:rPr lang="en-US" dirty="0"/>
              <a:t> in my heart words most dear,</a:t>
            </a:r>
          </a:p>
          <a:p>
            <a:r>
              <a:rPr lang="en-US" dirty="0"/>
              <a:t>All past loves and aims lost their charm for me,</a:t>
            </a:r>
          </a:p>
          <a:p>
            <a:r>
              <a:rPr lang="en-US" dirty="0"/>
              <a:t>All my boasts so vain now appear.</a:t>
            </a:r>
          </a:p>
          <a:p>
            <a:r>
              <a:rPr lang="en-US" dirty="0"/>
              <a:t>Throughout all the world, who compares with Thee?</a:t>
            </a:r>
          </a:p>
          <a:p>
            <a:r>
              <a:rPr lang="en-US" dirty="0"/>
              <a:t>Who so full of worth, who so fair and sweet?</a:t>
            </a:r>
          </a:p>
          <a:p>
            <a:r>
              <a:rPr lang="en-US" dirty="0"/>
              <a:t>Only Thou art worthy my love to win,</a:t>
            </a:r>
          </a:p>
          <a:p>
            <a:r>
              <a:rPr lang="en-US" dirty="0"/>
              <a:t>O Lord Jesus, how I love Thee!</a:t>
            </a:r>
          </a:p>
          <a:p>
            <a:endParaRPr lang="en-US" dirty="0"/>
          </a:p>
          <a:p>
            <a:r>
              <a:rPr lang="en-US" dirty="0"/>
              <a:t>No more I who live, no more self-deceived,</a:t>
            </a:r>
          </a:p>
          <a:p>
            <a:r>
              <a:rPr lang="en-US" dirty="0"/>
              <a:t>No more in the self's world indulged to be,</a:t>
            </a:r>
          </a:p>
          <a:p>
            <a:r>
              <a:rPr lang="en-US" dirty="0"/>
              <a:t>Deep within I know You're my only love,</a:t>
            </a:r>
          </a:p>
          <a:p>
            <a:r>
              <a:rPr lang="en-US" dirty="0"/>
              <a:t>My best love is none else but Thee!</a:t>
            </a:r>
          </a:p>
          <a:p>
            <a:endParaRPr lang="en-US" dirty="0"/>
          </a:p>
          <a:p>
            <a:r>
              <a:rPr lang="en-US" dirty="0"/>
              <a:t>2</a:t>
            </a:r>
          </a:p>
          <a:p>
            <a:r>
              <a:rPr lang="en-US" dirty="0"/>
              <a:t>Jesus Lord, my best love Thou art,</a:t>
            </a:r>
          </a:p>
          <a:p>
            <a:r>
              <a:rPr lang="en-US" dirty="0"/>
              <a:t>Rid all rocks that hide in my heart;</a:t>
            </a:r>
          </a:p>
          <a:p>
            <a:r>
              <a:rPr lang="en-US" dirty="0"/>
              <a:t>Gladly I Thy bondslave of love would be,</a:t>
            </a:r>
          </a:p>
          <a:p>
            <a:r>
              <a:rPr lang="en-US" dirty="0"/>
              <a:t>One heart, one will ever with Thee</a:t>
            </a:r>
          </a:p>
          <a:p>
            <a:r>
              <a:rPr lang="en-US" dirty="0"/>
              <a:t>Though my heart is oft not subdued,</a:t>
            </a:r>
          </a:p>
          <a:p>
            <a:r>
              <a:rPr lang="en-US" dirty="0"/>
              <a:t>Still Thy way alone it would choose;</a:t>
            </a:r>
          </a:p>
          <a:p>
            <a:r>
              <a:rPr lang="en-US" dirty="0"/>
              <a:t>All I yearn for is what Thy heart desires,</a:t>
            </a:r>
          </a:p>
          <a:p>
            <a:r>
              <a:rPr lang="en-US" dirty="0"/>
              <a:t>In Thy love alone peace I find.</a:t>
            </a:r>
          </a:p>
          <a:p>
            <a:endParaRPr lang="en-US" dirty="0"/>
          </a:p>
          <a:p>
            <a:r>
              <a:rPr lang="en-US" dirty="0"/>
              <a:t>3</a:t>
            </a:r>
          </a:p>
          <a:p>
            <a:r>
              <a:rPr lang="en-US" dirty="0"/>
              <a:t>Jesus Lord, my best love Thou art,</a:t>
            </a:r>
          </a:p>
          <a:p>
            <a:r>
              <a:rPr lang="en-US" dirty="0"/>
              <a:t>Ne'er again from Thee I'd depart;</a:t>
            </a:r>
          </a:p>
          <a:p>
            <a:r>
              <a:rPr lang="en-US" dirty="0"/>
              <a:t>Never hide Thy dear, smiling face from me.</a:t>
            </a:r>
          </a:p>
          <a:p>
            <a:r>
              <a:rPr lang="en-US" dirty="0"/>
              <a:t>To none else I'd cling, Lord, but Thee.</a:t>
            </a:r>
          </a:p>
          <a:p>
            <a:r>
              <a:rPr lang="en-US" dirty="0"/>
              <a:t>To Thee, Lord, my all I outpour,</a:t>
            </a:r>
          </a:p>
          <a:p>
            <a:r>
              <a:rPr lang="en-US" dirty="0"/>
              <a:t>How Thy love my heart deeply fills,</a:t>
            </a:r>
          </a:p>
          <a:p>
            <a:r>
              <a:rPr lang="en-US" dirty="0"/>
              <a:t>My eternal portion, most precious Lord,</a:t>
            </a:r>
          </a:p>
          <a:p>
            <a:r>
              <a:rPr lang="en-US" dirty="0"/>
              <a:t>None but Thee I want evermore.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62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BAA111-F1CC-191E-5ABF-F7BD038C03E5}"/>
              </a:ext>
            </a:extLst>
          </p:cNvPr>
          <p:cNvSpPr txBox="1"/>
          <p:nvPr/>
        </p:nvSpPr>
        <p:spPr>
          <a:xfrm>
            <a:off x="1774064" y="1166842"/>
            <a:ext cx="60981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主耶稣，你是我至爱，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我全心归你不他依；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天地间有何能与你比拟？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神而人者，你最美丽！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真渴望消失在你里，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当你柔声入我心底；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前我所眷恋，今欢然撇弃，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只愿爱你─全心全意。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Jesus Lord, my best love Thou art,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Thou hast fully captured my heart;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None compares with Thee, none on earth 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heav’n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God yet man, most beautiful One!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How I longed to vanish in Thee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When Thy tender voice came to 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All past loves forsaking most joyfully,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+mn-ea"/>
                <a:cs typeface="+mn-cs"/>
              </a:rPr>
              <a:t>I’d just love Thee — wholeheartedly.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FBF9E-C6C8-4C14-B45E-2B25C216B554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1368942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6A6712-3E73-769E-9A73-D2917692BD70}"/>
              </a:ext>
            </a:extLst>
          </p:cNvPr>
          <p:cNvSpPr txBox="1"/>
          <p:nvPr/>
        </p:nvSpPr>
        <p:spPr>
          <a:xfrm>
            <a:off x="3049073" y="2278057"/>
            <a:ext cx="609814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主耶稣，你是我至爱，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虽我曾顽梗又悖逆，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今放下一切，你前来侍立，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只愿像你那样无己。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真渴望活着就是你，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顺从神旨，不凭己意；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与你心合拍，只要你所喜；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挣扎全停，尽是安息。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r>
              <a:rPr lang="en-US" dirty="0"/>
              <a:t>Jesus Lord, my best love Thou art,</a:t>
            </a:r>
          </a:p>
          <a:p>
            <a:r>
              <a:rPr lang="en-US" dirty="0"/>
              <a:t>Rid all rocks that hide in my heart;</a:t>
            </a:r>
          </a:p>
          <a:p>
            <a:r>
              <a:rPr lang="en-US" dirty="0"/>
              <a:t>Gladly I Thy bondslave of love would be,</a:t>
            </a:r>
          </a:p>
          <a:p>
            <a:r>
              <a:rPr lang="en-US" dirty="0"/>
              <a:t>One heart, one will ever with Thee</a:t>
            </a:r>
          </a:p>
          <a:p>
            <a:r>
              <a:rPr lang="en-US" dirty="0"/>
              <a:t>Though my heart is oft not subdued,</a:t>
            </a:r>
          </a:p>
          <a:p>
            <a:r>
              <a:rPr lang="en-US" dirty="0"/>
              <a:t>Still Thy way alone it would choose;</a:t>
            </a:r>
          </a:p>
          <a:p>
            <a:r>
              <a:rPr lang="en-US" dirty="0"/>
              <a:t>All I yearn for is what Thy heart desires,</a:t>
            </a:r>
          </a:p>
          <a:p>
            <a:r>
              <a:rPr lang="en-US" dirty="0"/>
              <a:t>In Thy love alone peace I find.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80B51D-7C0D-9FE7-8BAD-7D2C4438785D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2084473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89A44A-7304-0F9B-CD4E-9F50FF9BD4A4}"/>
              </a:ext>
            </a:extLst>
          </p:cNvPr>
          <p:cNvSpPr txBox="1"/>
          <p:nvPr/>
        </p:nvSpPr>
        <p:spPr>
          <a:xfrm>
            <a:off x="2327856" y="848502"/>
            <a:ext cx="609814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主耶稣，你是我至爱，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你与我永远不分离；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你同在是我气息、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我动力，你的笑脸是我欣喜。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真渴望你前吐心意，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爱你、事你，联结依依；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亲爱主，我的永分就是你，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你的来临是我所期。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Jesus Lord, my best love Thou art;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I was once rebellious and hard,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But I drop it all now to come to Thee,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Self forsake, that like Thee I’d be.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When I live, be it Thou, I pray,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Not self’s will, but God’s I’d obey;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To Thine heart attuned, Thy delight I’d seek;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No more struggling, fully at peace.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63F81-8F5A-DA70-2319-9EAEBF19143F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156626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BAA111-F1CC-191E-5ABF-F7BD038C03E5}"/>
              </a:ext>
            </a:extLst>
          </p:cNvPr>
          <p:cNvSpPr txBox="1"/>
          <p:nvPr/>
        </p:nvSpPr>
        <p:spPr>
          <a:xfrm>
            <a:off x="146957" y="350414"/>
            <a:ext cx="11898086" cy="5632311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  <a:t>真渴望消失在你里，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  <a:t>当你柔声入我心底；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  <a:t>前我所眷恋，今欢然撇弃，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Mincho" panose="02020400000000000000" pitchFamily="18" charset="-128"/>
                <a:ea typeface="Yu Mincho" panose="02020400000000000000" pitchFamily="18" charset="-128"/>
              </a:rPr>
              <a:t>只愿爱你─全心全意。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Yu Mincho" panose="02020400000000000000" pitchFamily="18" charset="-128"/>
              <a:ea typeface="Yu Mincho" panose="02020400000000000000" pitchFamily="18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How I longed to vanish in Thee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When Thy tender voice came to me.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All past loves forsaking most joyfully,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+mn-ea"/>
                <a:cs typeface="+mn-cs"/>
              </a:rPr>
              <a:t>I’d just love Thee — wholeheartedly.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FBF9E-C6C8-4C14-B45E-2B25C216B554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2029296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2598313" y="1170474"/>
            <a:ext cx="609814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世上有谁像你如此美丽？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人间有何与你爱情能比？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哦，圣中之圣，你竟住我里；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主耶稣，我深深爱你！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Who in all the world is as fair as Thee?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Or who else can love so </a:t>
            </a:r>
            <a:r>
              <a:rPr lang="en-US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romantic’ly</a:t>
            </a: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?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Oh, most holy One, now You live in me!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Jesus Lord, I deeply love Thee!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No more trusting self, nor deceived I’d be;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I’d put off my self, just be filled with Thee;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Oh, let all apart from Thee fade and flee;</a:t>
            </a:r>
            <a:br>
              <a:rPr lang="en-US" dirty="0"/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Inter"/>
              </a:rPr>
              <a:t>My one love, my best love, is Thee.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19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0" y="125446"/>
            <a:ext cx="1210491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世上有谁像你如此美丽？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人间有何与你爱情能比？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哦，圣中之圣，你竟住我里；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主耶稣，我深深爱你！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Who in all the world is as fair as Thee?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Or who else can love so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romantic’ly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?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most holy One, now You live in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Jesus Lord, I deeply love Thee!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88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-1" y="179874"/>
            <a:ext cx="1208314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 more trusting self, nor deceived I’d be;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I’d put off my self, just be filled with Thee;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let all apart from Thee fade and flee;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My one love, my best love, is Thee.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20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6A6712-3E73-769E-9A73-D2917692BD70}"/>
              </a:ext>
            </a:extLst>
          </p:cNvPr>
          <p:cNvSpPr txBox="1"/>
          <p:nvPr/>
        </p:nvSpPr>
        <p:spPr>
          <a:xfrm>
            <a:off x="77272" y="275086"/>
            <a:ext cx="1203852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主耶稣，你是我至爱，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虽我曾顽梗又悖逆，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今放下一切，你前来侍立，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只愿像你那样无己。</a:t>
            </a:r>
            <a:b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Jesus Lord, my best love Thou art,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Rid all rocks that hide in my heart;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Gladly I Thy bondslave of love would be,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One heart, one will ever with Thee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80B51D-7C0D-9FE7-8BAD-7D2C4438785D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3314185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6A6712-3E73-769E-9A73-D2917692BD70}"/>
              </a:ext>
            </a:extLst>
          </p:cNvPr>
          <p:cNvSpPr txBox="1"/>
          <p:nvPr/>
        </p:nvSpPr>
        <p:spPr>
          <a:xfrm>
            <a:off x="77272" y="275086"/>
            <a:ext cx="1203852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真渴望活着就是你，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顺从神旨，不凭己意；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与你心合拍，只要你所喜；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挣扎全停，尽是安息。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Though my heart is oft not subdued,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Still Thy way alone it would choose;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All I yearn for is what Thy heart desires,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  <a:t>In Thy love alone peace I find.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80B51D-7C0D-9FE7-8BAD-7D2C4438785D}"/>
              </a:ext>
            </a:extLst>
          </p:cNvPr>
          <p:cNvSpPr txBox="1"/>
          <p:nvPr/>
        </p:nvSpPr>
        <p:spPr>
          <a:xfrm>
            <a:off x="11475076" y="6387921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45391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0" y="125446"/>
            <a:ext cx="1210491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世上有谁像你如此美丽？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人间有何与你爱情能比？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哦，圣中之圣，你竟住我里；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主耶稣，我深深爱你！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Who in all the world is as fair as Thee?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Or who else can love so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romantic’ly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?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most holy One, now You live in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Jesus Lord, I deeply love Thee!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0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598CE-F82A-FCC8-A773-BD6080765EC8}"/>
              </a:ext>
            </a:extLst>
          </p:cNvPr>
          <p:cNvSpPr txBox="1"/>
          <p:nvPr/>
        </p:nvSpPr>
        <p:spPr>
          <a:xfrm>
            <a:off x="-1" y="179874"/>
            <a:ext cx="1208314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不愿再受欺，不愿再任意；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惟愿脱自己，只被你充溢；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你以外，哦，让一切都绝迹；</a:t>
            </a:r>
            <a:b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我惟一的最爱是你。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No more trusting self, nor deceived I’d be;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I’d put off my self, just be filled with Thee;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Oh, let all apart from Thee fade and flee;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r"/>
                <a:ea typeface="+mn-ea"/>
                <a:cs typeface="+mn-cs"/>
              </a:rPr>
              <a:t>My one love, my best love, is Thee.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53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3472</Words>
  <Application>Microsoft Office PowerPoint</Application>
  <PresentationFormat>Widescreen</PresentationFormat>
  <Paragraphs>166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Helvetica Neue</vt:lpstr>
      <vt:lpstr>Inter</vt:lpstr>
      <vt:lpstr>Yu Mincho</vt:lpstr>
      <vt:lpstr>Aptos</vt:lpstr>
      <vt:lpstr>Aptos Display</vt:lpstr>
      <vt:lpstr>Arial</vt:lpstr>
      <vt:lpstr>Office Theme</vt:lpstr>
      <vt:lpstr>惟一最爱的是你 Jesus Lord, my best love Thou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惟一最爱的是你 Jesus Lord, my best love Thou art</dc:title>
  <dc:creator>Chen, Lei</dc:creator>
  <cp:lastModifiedBy>Chen, Lei</cp:lastModifiedBy>
  <cp:revision>4</cp:revision>
  <dcterms:created xsi:type="dcterms:W3CDTF">2024-04-14T01:39:56Z</dcterms:created>
  <dcterms:modified xsi:type="dcterms:W3CDTF">2024-04-26T01:21:39Z</dcterms:modified>
</cp:coreProperties>
</file>