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CBCBCB"/>
    <a:srgbClr val="969696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-1067" y="-99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34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362200" y="830580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6482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E33F0B-61E0-4D06-B680-1587884DB96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34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62200" y="8534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482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FAA5172-C049-472A-A1A0-6E02BA0F065A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  <a:endParaRPr lang="en-US" altLang="zh-TW" smtClean="0"/>
          </a:p>
          <a:p>
            <a:pPr lvl="1"/>
            <a:r>
              <a:rPr lang="zh-TW" altLang="en-US" smtClean="0"/>
              <a:t>第二層</a:t>
            </a:r>
            <a:endParaRPr lang="en-US" altLang="zh-TW" smtClean="0"/>
          </a:p>
          <a:p>
            <a:pPr lvl="2"/>
            <a:r>
              <a:rPr lang="zh-TW" altLang="en-US" smtClean="0"/>
              <a:t>第三層</a:t>
            </a:r>
            <a:endParaRPr lang="en-US" altLang="zh-TW" smtClean="0"/>
          </a:p>
          <a:p>
            <a:pPr lvl="3"/>
            <a:r>
              <a:rPr lang="zh-TW" altLang="en-US" smtClean="0"/>
              <a:t>第四層</a:t>
            </a:r>
            <a:endParaRPr lang="en-US" altLang="zh-TW" smtClean="0"/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4343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9"/>
          <p:cNvGrpSpPr>
            <a:grpSpLocks/>
          </p:cNvGrpSpPr>
          <p:nvPr/>
        </p:nvGrpSpPr>
        <p:grpSpPr bwMode="auto">
          <a:xfrm>
            <a:off x="152400" y="2286000"/>
            <a:ext cx="1463675" cy="2182813"/>
            <a:chOff x="96" y="1440"/>
            <a:chExt cx="922" cy="1375"/>
          </a:xfrm>
        </p:grpSpPr>
        <p:grpSp>
          <p:nvGrpSpPr>
            <p:cNvPr id="5" name="Group 1033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11" name="Freeform 1026"/>
              <p:cNvSpPr>
                <a:spLocks/>
              </p:cNvSpPr>
              <p:nvPr/>
            </p:nvSpPr>
            <p:spPr bwMode="ltGray">
              <a:xfrm>
                <a:off x="181" y="1574"/>
                <a:ext cx="742" cy="1110"/>
              </a:xfrm>
              <a:custGeom>
                <a:avLst/>
                <a:gdLst/>
                <a:ahLst/>
                <a:cxnLst>
                  <a:cxn ang="0">
                    <a:pos x="370" y="0"/>
                  </a:cxn>
                  <a:cxn ang="0">
                    <a:pos x="0" y="554"/>
                  </a:cxn>
                  <a:cxn ang="0">
                    <a:pos x="370" y="1109"/>
                  </a:cxn>
                  <a:cxn ang="0">
                    <a:pos x="741" y="554"/>
                  </a:cxn>
                  <a:cxn ang="0">
                    <a:pos x="370" y="0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1029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16" name="Freeform 1027"/>
                <p:cNvSpPr>
                  <a:spLocks/>
                </p:cNvSpPr>
                <p:nvPr/>
              </p:nvSpPr>
              <p:spPr bwMode="ltGray">
                <a:xfrm>
                  <a:off x="552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0" y="136"/>
                    </a:cxn>
                    <a:cxn ang="0">
                      <a:pos x="0" y="0"/>
                    </a:cxn>
                    <a:cxn ang="0">
                      <a:pos x="456" y="687"/>
                    </a:cxn>
                    <a:cxn ang="0">
                      <a:pos x="365" y="687"/>
                    </a:cxn>
                    <a:cxn ang="0">
                      <a:pos x="0" y="136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Freeform 1028"/>
                <p:cNvSpPr>
                  <a:spLocks/>
                </p:cNvSpPr>
                <p:nvPr/>
              </p:nvSpPr>
              <p:spPr bwMode="ltGray">
                <a:xfrm>
                  <a:off x="96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456" y="0"/>
                    </a:cxn>
                    <a:cxn ang="0">
                      <a:pos x="456" y="136"/>
                    </a:cxn>
                    <a:cxn ang="0">
                      <a:pos x="90" y="687"/>
                    </a:cxn>
                    <a:cxn ang="0">
                      <a:pos x="0" y="687"/>
                    </a:cxn>
                    <a:cxn ang="0">
                      <a:pos x="456" y="0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032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14" name="Freeform 1030"/>
                <p:cNvSpPr>
                  <a:spLocks/>
                </p:cNvSpPr>
                <p:nvPr/>
              </p:nvSpPr>
              <p:spPr bwMode="ltGray">
                <a:xfrm>
                  <a:off x="552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365" y="0"/>
                    </a:cxn>
                    <a:cxn ang="0">
                      <a:pos x="456" y="0"/>
                    </a:cxn>
                    <a:cxn ang="0">
                      <a:pos x="0" y="687"/>
                    </a:cxn>
                    <a:cxn ang="0">
                      <a:pos x="0" y="550"/>
                    </a:cxn>
                    <a:cxn ang="0">
                      <a:pos x="365" y="0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Freeform 1031"/>
                <p:cNvSpPr>
                  <a:spLocks/>
                </p:cNvSpPr>
                <p:nvPr/>
              </p:nvSpPr>
              <p:spPr bwMode="ltGray">
                <a:xfrm>
                  <a:off x="96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90" y="0"/>
                    </a:cxn>
                    <a:cxn ang="0">
                      <a:pos x="456" y="550"/>
                    </a:cxn>
                    <a:cxn ang="0">
                      <a:pos x="456" y="687"/>
                    </a:cxn>
                    <a:cxn ang="0">
                      <a:pos x="0" y="0"/>
                    </a:cxn>
                    <a:cxn ang="0">
                      <a:pos x="90" y="0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1038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7" name="Freeform 1034"/>
              <p:cNvSpPr>
                <a:spLocks/>
              </p:cNvSpPr>
              <p:nvPr/>
            </p:nvSpPr>
            <p:spPr bwMode="gray">
              <a:xfrm>
                <a:off x="493" y="1555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Freeform 1035"/>
              <p:cNvSpPr>
                <a:spLocks/>
              </p:cNvSpPr>
              <p:nvPr/>
            </p:nvSpPr>
            <p:spPr bwMode="gray">
              <a:xfrm>
                <a:off x="565" y="1620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1036"/>
              <p:cNvSpPr>
                <a:spLocks/>
              </p:cNvSpPr>
              <p:nvPr/>
            </p:nvSpPr>
            <p:spPr bwMode="gray">
              <a:xfrm>
                <a:off x="621" y="1629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1037"/>
              <p:cNvSpPr>
                <a:spLocks/>
              </p:cNvSpPr>
              <p:nvPr/>
            </p:nvSpPr>
            <p:spPr bwMode="gray">
              <a:xfrm>
                <a:off x="722" y="1752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88" name="Rectangle 1040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3089" name="Rectangle 104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Monotype Sorts" pitchFamily="-109" charset="2"/>
              <a:buNone/>
              <a:defRPr/>
            </a:lvl1pPr>
          </a:lstStyle>
          <a:p>
            <a:r>
              <a:rPr lang="zh-TW" altLang="en-US"/>
              <a:t>按一下以編輯母片次標題樣式</a:t>
            </a:r>
            <a:endParaRPr lang="en-US" altLang="zh-TW"/>
          </a:p>
        </p:txBody>
      </p:sp>
      <p:sp>
        <p:nvSpPr>
          <p:cNvPr id="18" name="Rectangle 1042"/>
          <p:cNvSpPr>
            <a:spLocks noGrp="1" noChangeArrowheads="1"/>
          </p:cNvSpPr>
          <p:nvPr>
            <p:ph type="dt" sz="quarter" idx="10"/>
          </p:nvPr>
        </p:nvSpPr>
        <p:spPr>
          <a:xfrm>
            <a:off x="1370013" y="62484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9" name="Rectangle 1043"/>
          <p:cNvSpPr>
            <a:spLocks noGrp="1" noChangeArrowheads="1"/>
          </p:cNvSpPr>
          <p:nvPr>
            <p:ph type="ftr" sz="quarter" idx="11"/>
          </p:nvPr>
        </p:nvSpPr>
        <p:spPr>
          <a:xfrm>
            <a:off x="3808413" y="62484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20" name="Rectangle 104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7413" y="62484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2008FB0B-6B22-4185-837F-8E9C7243EA8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14FBA-87A4-4F96-864E-A9BBF313AC8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B8BB25-5C7E-4207-884D-89D21AE5398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07A19A-F69C-4C18-A861-4792E52EE9B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FBFC39-14A9-4C9C-B2E9-028654DD323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D090A3-D382-4074-9AA2-1BB0CA66684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A68548-2C8D-412E-99FE-5CE62110C29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2CF9E-FD3A-43AB-870C-377445BFA67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FF8CBE-2112-4A4F-BB40-E6032E7B924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9AD2C-D8D7-4147-9EF9-B1AB57B2EF0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1D6821-CE96-4B58-B8DE-84292601D51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203200" y="276225"/>
            <a:ext cx="1260475" cy="1601788"/>
            <a:chOff x="128" y="174"/>
            <a:chExt cx="794" cy="1009"/>
          </a:xfrm>
        </p:grpSpPr>
        <p:grpSp>
          <p:nvGrpSpPr>
            <p:cNvPr id="1032" name="Group 9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2" name="Freeform 2"/>
              <p:cNvSpPr>
                <a:spLocks/>
              </p:cNvSpPr>
              <p:nvPr/>
            </p:nvSpPr>
            <p:spPr bwMode="ltGray">
              <a:xfrm>
                <a:off x="197" y="272"/>
                <a:ext cx="599" cy="815"/>
              </a:xfrm>
              <a:custGeom>
                <a:avLst/>
                <a:gdLst/>
                <a:ahLst/>
                <a:cxnLst>
                  <a:cxn ang="0">
                    <a:pos x="299" y="0"/>
                  </a:cxn>
                  <a:cxn ang="0">
                    <a:pos x="0" y="407"/>
                  </a:cxn>
                  <a:cxn ang="0">
                    <a:pos x="299" y="814"/>
                  </a:cxn>
                  <a:cxn ang="0">
                    <a:pos x="598" y="407"/>
                  </a:cxn>
                  <a:cxn ang="0">
                    <a:pos x="299" y="0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39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1027" name="Freeform 3"/>
                <p:cNvSpPr>
                  <a:spLocks/>
                </p:cNvSpPr>
                <p:nvPr/>
              </p:nvSpPr>
              <p:spPr bwMode="ltGray">
                <a:xfrm>
                  <a:off x="496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0" y="100"/>
                    </a:cxn>
                    <a:cxn ang="0">
                      <a:pos x="0" y="0"/>
                    </a:cxn>
                    <a:cxn ang="0">
                      <a:pos x="368" y="504"/>
                    </a:cxn>
                    <a:cxn ang="0">
                      <a:pos x="295" y="504"/>
                    </a:cxn>
                    <a:cxn ang="0">
                      <a:pos x="0" y="100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" name="Freeform 4"/>
                <p:cNvSpPr>
                  <a:spLocks/>
                </p:cNvSpPr>
                <p:nvPr/>
              </p:nvSpPr>
              <p:spPr bwMode="ltGray">
                <a:xfrm>
                  <a:off x="128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368" y="0"/>
                    </a:cxn>
                    <a:cxn ang="0">
                      <a:pos x="368" y="100"/>
                    </a:cxn>
                    <a:cxn ang="0">
                      <a:pos x="73" y="504"/>
                    </a:cxn>
                    <a:cxn ang="0">
                      <a:pos x="0" y="504"/>
                    </a:cxn>
                    <a:cxn ang="0">
                      <a:pos x="368" y="0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1030" name="Freeform 6"/>
                <p:cNvSpPr>
                  <a:spLocks/>
                </p:cNvSpPr>
                <p:nvPr/>
              </p:nvSpPr>
              <p:spPr bwMode="ltGray">
                <a:xfrm>
                  <a:off x="496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295" y="0"/>
                    </a:cxn>
                    <a:cxn ang="0">
                      <a:pos x="368" y="0"/>
                    </a:cxn>
                    <a:cxn ang="0">
                      <a:pos x="0" y="504"/>
                    </a:cxn>
                    <a:cxn ang="0">
                      <a:pos x="0" y="404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128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73" y="0"/>
                    </a:cxn>
                    <a:cxn ang="0">
                      <a:pos x="368" y="404"/>
                    </a:cxn>
                    <a:cxn ang="0">
                      <a:pos x="368" y="504"/>
                    </a:cxn>
                    <a:cxn ang="0">
                      <a:pos x="0" y="0"/>
                    </a:cxn>
                    <a:cxn ang="0">
                      <a:pos x="73" y="0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3" name="Group 14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1034" name="Freeform 10"/>
              <p:cNvSpPr>
                <a:spLocks/>
              </p:cNvSpPr>
              <p:nvPr/>
            </p:nvSpPr>
            <p:spPr bwMode="gray">
              <a:xfrm>
                <a:off x="397" y="211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gray">
              <a:xfrm>
                <a:off x="469" y="276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gray">
              <a:xfrm>
                <a:off x="525" y="285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gray">
              <a:xfrm>
                <a:off x="626" y="408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  <a:endParaRPr lang="en-US" altLang="zh-TW" smtClean="0"/>
          </a:p>
          <a:p>
            <a:pPr lvl="1"/>
            <a:r>
              <a:rPr lang="zh-TW" altLang="en-US" smtClean="0"/>
              <a:t>第二層</a:t>
            </a:r>
            <a:endParaRPr lang="en-US" altLang="zh-TW" smtClean="0"/>
          </a:p>
          <a:p>
            <a:pPr lvl="2"/>
            <a:r>
              <a:rPr lang="zh-TW" altLang="en-US" smtClean="0"/>
              <a:t>第三層</a:t>
            </a:r>
            <a:endParaRPr lang="en-US" altLang="zh-TW" smtClean="0"/>
          </a:p>
          <a:p>
            <a:pPr lvl="3"/>
            <a:r>
              <a:rPr lang="zh-TW" altLang="en-US" smtClean="0"/>
              <a:t>第四層</a:t>
            </a:r>
            <a:endParaRPr lang="en-US" altLang="zh-TW" smtClean="0"/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8C1591-7B6E-4478-AB5D-487D16083C0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u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-109" charset="2"/>
        <a:buChar char="u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-109" charset="2"/>
        <a:buChar char="u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-109" charset="2"/>
        <a:buChar char="u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-109" charset="2"/>
        <a:buChar char="u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1276350"/>
          </a:xfrm>
        </p:spPr>
        <p:txBody>
          <a:bodyPr/>
          <a:lstStyle/>
          <a:p>
            <a:pPr algn="ctr" eaLnBrk="1" hangingPunct="1"/>
            <a:r>
              <a:rPr lang="en-US" altLang="zh-TW" sz="2400" i="0" smtClean="0"/>
              <a:t>S521      </a:t>
            </a:r>
            <a:r>
              <a:rPr lang="zh-TW" altLang="en-US" b="1" i="0" smtClean="0">
                <a:solidFill>
                  <a:schemeClr val="hlink"/>
                </a:solidFill>
                <a:latin typeface="全真顏體" pitchFamily="49" charset="-120"/>
                <a:ea typeface="全真顏體" pitchFamily="49" charset="-120"/>
              </a:rPr>
              <a:t>你是我藏身處</a:t>
            </a:r>
            <a:r>
              <a:rPr lang="en-US" altLang="zh-TW" sz="6000" i="0" smtClean="0">
                <a:solidFill>
                  <a:schemeClr val="hlink"/>
                </a:solidFill>
                <a:latin typeface="全真顏體" pitchFamily="49" charset="-120"/>
                <a:ea typeface="全真顏體" pitchFamily="49" charset="-120"/>
              </a:rPr>
              <a:t/>
            </a:r>
            <a:br>
              <a:rPr lang="en-US" altLang="zh-TW" sz="6000" i="0" smtClean="0">
                <a:solidFill>
                  <a:schemeClr val="hlink"/>
                </a:solidFill>
                <a:latin typeface="全真顏體" pitchFamily="49" charset="-120"/>
                <a:ea typeface="全真顏體" pitchFamily="49" charset="-120"/>
              </a:rPr>
            </a:br>
            <a:r>
              <a:rPr lang="en-US" altLang="zh-TW" sz="3800" i="0" smtClean="0">
                <a:solidFill>
                  <a:schemeClr val="hlink"/>
                </a:solidFill>
                <a:latin typeface="全真顏體" pitchFamily="49" charset="-120"/>
                <a:ea typeface="全真顏體" pitchFamily="49" charset="-120"/>
              </a:rPr>
              <a:t>You Are My Hiding Place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067800" cy="4419600"/>
          </a:xfrm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b="1" smtClean="0">
                <a:latin typeface="DFKai-SB" pitchFamily="65" charset="-120"/>
                <a:ea typeface="DFKai-SB" pitchFamily="65" charset="-120"/>
              </a:rPr>
              <a:t>你是我藏身處</a:t>
            </a:r>
            <a:r>
              <a:rPr lang="en-US" altLang="zh-TW" sz="4000" b="1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smtClean="0">
                <a:latin typeface="DFKai-SB" pitchFamily="65" charset="-120"/>
                <a:ea typeface="DFKai-SB" pitchFamily="65" charset="-120"/>
              </a:rPr>
              <a:t>你曾救贖了我</a:t>
            </a:r>
            <a:endParaRPr lang="en-US" altLang="zh-TW" sz="4000" b="1" smtClean="0"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b="1" smtClean="0">
                <a:latin typeface="DFKai-SB" pitchFamily="65" charset="-120"/>
                <a:ea typeface="DFKai-SB" pitchFamily="65" charset="-120"/>
              </a:rPr>
              <a:t>使我心充滿詩歌</a:t>
            </a:r>
            <a:r>
              <a:rPr lang="en-US" altLang="zh-TW" sz="4000" b="1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smtClean="0">
                <a:latin typeface="DFKai-SB" pitchFamily="65" charset="-120"/>
                <a:ea typeface="DFKai-SB" pitchFamily="65" charset="-120"/>
              </a:rPr>
              <a:t>當我感到懼怕時</a:t>
            </a:r>
            <a:endParaRPr lang="en-US" altLang="zh-TW" sz="4000" b="1" smtClean="0"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4000" b="1" smtClean="0">
                <a:latin typeface="DFKai-SB" pitchFamily="65" charset="-120"/>
                <a:ea typeface="DFKai-SB" pitchFamily="65" charset="-120"/>
              </a:rPr>
              <a:t>You are my hiding place,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4000" b="1" smtClean="0">
                <a:latin typeface="DFKai-SB" pitchFamily="65" charset="-120"/>
                <a:ea typeface="DFKai-SB" pitchFamily="65" charset="-120"/>
              </a:rPr>
              <a:t>You always fill my heart with songs of deliverance whenever I am afraid,</a:t>
            </a:r>
          </a:p>
          <a:p>
            <a:pPr algn="ctr" eaLnBrk="1" hangingPunct="1">
              <a:buFont typeface="Monotype Sorts" pitchFamily="2" charset="2"/>
              <a:buNone/>
            </a:pPr>
            <a:endParaRPr lang="en-US" altLang="zh-TW" sz="4000" b="1" smtClean="0"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1276350"/>
          </a:xfrm>
        </p:spPr>
        <p:txBody>
          <a:bodyPr/>
          <a:lstStyle/>
          <a:p>
            <a:pPr algn="ctr" eaLnBrk="1" hangingPunct="1"/>
            <a:r>
              <a:rPr lang="en-US" altLang="zh-TW" sz="2400" i="0" smtClean="0"/>
              <a:t>S521      </a:t>
            </a:r>
            <a:r>
              <a:rPr lang="zh-TW" altLang="en-US" b="1" i="0" smtClean="0">
                <a:solidFill>
                  <a:schemeClr val="hlink"/>
                </a:solidFill>
                <a:latin typeface="全真顏體" pitchFamily="49" charset="-120"/>
                <a:ea typeface="全真顏體" pitchFamily="49" charset="-120"/>
              </a:rPr>
              <a:t>你是我藏身處</a:t>
            </a:r>
            <a:r>
              <a:rPr lang="en-US" altLang="zh-TW" sz="6000" i="0" smtClean="0">
                <a:solidFill>
                  <a:schemeClr val="hlink"/>
                </a:solidFill>
                <a:latin typeface="全真顏體" pitchFamily="49" charset="-120"/>
                <a:ea typeface="全真顏體" pitchFamily="49" charset="-120"/>
              </a:rPr>
              <a:t/>
            </a:r>
            <a:br>
              <a:rPr lang="en-US" altLang="zh-TW" sz="6000" i="0" smtClean="0">
                <a:solidFill>
                  <a:schemeClr val="hlink"/>
                </a:solidFill>
                <a:latin typeface="全真顏體" pitchFamily="49" charset="-120"/>
                <a:ea typeface="全真顏體" pitchFamily="49" charset="-120"/>
              </a:rPr>
            </a:br>
            <a:r>
              <a:rPr lang="en-US" altLang="zh-TW" sz="3800" i="0" smtClean="0">
                <a:solidFill>
                  <a:schemeClr val="hlink"/>
                </a:solidFill>
                <a:latin typeface="全真顏體" pitchFamily="49" charset="-120"/>
                <a:ea typeface="全真顏體" pitchFamily="49" charset="-120"/>
              </a:rPr>
              <a:t>You Are My Hiding Place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067800" cy="4419600"/>
          </a:xfrm>
          <a:noFill/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b="1" smtClean="0">
                <a:latin typeface="DFKai-SB" pitchFamily="65" charset="-120"/>
                <a:ea typeface="DFKai-SB" pitchFamily="65" charset="-120"/>
              </a:rPr>
              <a:t>我願投靠你</a:t>
            </a:r>
            <a:r>
              <a:rPr lang="en-US" altLang="zh-TW" sz="4000" b="1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smtClean="0">
                <a:latin typeface="DFKai-SB" pitchFamily="65" charset="-120"/>
                <a:ea typeface="DFKai-SB" pitchFamily="65" charset="-120"/>
              </a:rPr>
              <a:t>我願投靠你</a:t>
            </a:r>
            <a:endParaRPr lang="en-US" altLang="zh-TW" sz="4000" b="1" smtClean="0"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b="1" smtClean="0">
                <a:latin typeface="DFKai-SB" pitchFamily="65" charset="-120"/>
                <a:ea typeface="DFKai-SB" pitchFamily="65" charset="-120"/>
              </a:rPr>
              <a:t>倚靠主賜我力量</a:t>
            </a:r>
            <a:r>
              <a:rPr lang="en-US" altLang="zh-TW" sz="4000" b="1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smtClean="0">
                <a:latin typeface="DFKai-SB" pitchFamily="65" charset="-120"/>
                <a:ea typeface="DFKai-SB" pitchFamily="65" charset="-120"/>
              </a:rPr>
              <a:t>使軟弱變剛強</a:t>
            </a:r>
            <a:endParaRPr lang="en-US" altLang="zh-TW" sz="4000" b="1" smtClean="0"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4000" b="1" smtClean="0">
                <a:latin typeface="DFKai-SB" pitchFamily="65" charset="-120"/>
                <a:ea typeface="DFKai-SB" pitchFamily="65" charset="-120"/>
              </a:rPr>
              <a:t>I will trust in You.  I will trust in You; Let the weak say, “I am strong in the strength of the Lord”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winkle">
  <a:themeElements>
    <a:clrScheme name="Twinkle.pot 1">
      <a:dk1>
        <a:srgbClr val="2A004E"/>
      </a:dk1>
      <a:lt1>
        <a:srgbClr val="FFFFFF"/>
      </a:lt1>
      <a:dk2>
        <a:srgbClr val="500093"/>
      </a:dk2>
      <a:lt2>
        <a:srgbClr val="00CCCC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Twinkle.pot">
      <a:majorFont>
        <a:latin typeface="Times New Roman"/>
        <a:ea typeface="新細明體"/>
        <a:cs typeface="新細明體"/>
      </a:majorFont>
      <a:minorFont>
        <a:latin typeface="Times New Roman"/>
        <a:ea typeface="新細明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  <a:ea typeface="新細明體" pitchFamily="-109" charset="-120"/>
            <a:cs typeface="新細明體" pitchFamily="-10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  <a:ea typeface="新細明體" pitchFamily="-109" charset="-120"/>
            <a:cs typeface="新細明體" pitchFamily="-109" charset="-120"/>
          </a:defRPr>
        </a:defPPr>
      </a:lstStyle>
    </a:lnDef>
  </a:objectDefaults>
  <a:extraClrSchemeLst>
    <a:extraClrScheme>
      <a:clrScheme name="Twinkle.pot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.pot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.pot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.pot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.pot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.pot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.pot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C:\MSOffice\Template\簡報設計範本\Twinkle.pot</Template>
  <TotalTime>37</TotalTime>
  <Words>115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Times New Roman</vt:lpstr>
      <vt:lpstr>新細明體</vt:lpstr>
      <vt:lpstr>Arial</vt:lpstr>
      <vt:lpstr>Monotype Sorts</vt:lpstr>
      <vt:lpstr>MS PGothic</vt:lpstr>
      <vt:lpstr>全真顏體</vt:lpstr>
      <vt:lpstr>DFKai-SB</vt:lpstr>
      <vt:lpstr>Twinkle</vt:lpstr>
      <vt:lpstr>S521      你是我藏身處 You Are My Hiding Place</vt:lpstr>
      <vt:lpstr>S521      你是我藏身處 You Are My Hiding Place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你是我藏身處      S521</dc:title>
  <dc:creator>Mary Lei</dc:creator>
  <cp:lastModifiedBy>Mingyong Huang</cp:lastModifiedBy>
  <cp:revision>7</cp:revision>
  <dcterms:created xsi:type="dcterms:W3CDTF">1995-05-09T00:52:14Z</dcterms:created>
  <dcterms:modified xsi:type="dcterms:W3CDTF">2018-03-26T03:08:51Z</dcterms:modified>
</cp:coreProperties>
</file>