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562" r:id="rId2"/>
    <p:sldId id="848" r:id="rId3"/>
    <p:sldId id="859" r:id="rId4"/>
    <p:sldId id="421" r:id="rId5"/>
    <p:sldId id="849" r:id="rId6"/>
    <p:sldId id="866" r:id="rId7"/>
    <p:sldId id="867" r:id="rId8"/>
    <p:sldId id="868" r:id="rId9"/>
    <p:sldId id="869" r:id="rId10"/>
    <p:sldId id="870" r:id="rId11"/>
    <p:sldId id="876" r:id="rId12"/>
    <p:sldId id="877" r:id="rId13"/>
    <p:sldId id="871" r:id="rId14"/>
    <p:sldId id="872" r:id="rId15"/>
    <p:sldId id="873" r:id="rId16"/>
    <p:sldId id="874" r:id="rId17"/>
    <p:sldId id="875" r:id="rId18"/>
    <p:sldId id="865" r:id="rId19"/>
    <p:sldId id="422" r:id="rId20"/>
  </p:sldIdLst>
  <p:sldSz cx="9144000" cy="6858000" type="screen4x3"/>
  <p:notesSz cx="7315200" cy="96012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66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867" autoAdjust="0"/>
    <p:restoredTop sz="94581" autoAdjust="0"/>
  </p:normalViewPr>
  <p:slideViewPr>
    <p:cSldViewPr>
      <p:cViewPr varScale="1">
        <p:scale>
          <a:sx n="134" d="100"/>
          <a:sy n="134" d="100"/>
        </p:scale>
        <p:origin x="-2920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510A215-44AC-48DA-AF86-EC2F785F13D6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85D5665-A5AE-45BB-8848-AA424DA2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9591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D9D37-59B6-4FD4-B62C-EA5223FD416D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09F6C-3832-4A94-9C78-A09827F550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CC31A-9154-43B9-AC08-B2E1B37570E0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81B23-17D3-48A0-9A34-43C89BFDCD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C003D-1630-4417-9F76-668A9E0FFDC5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0CCD0-35AC-49FD-98B8-8BED130348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88E6E-A14D-4A90-B2B4-E9F41E1F8165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F350B-92BC-41F2-A4FE-565A1044C2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06C53-A131-498A-A525-37077DBA0095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7A055-C9CE-4D91-9D43-D408D8ECF7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0E5D7-D573-4729-A6A0-6031E4F961CC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777D0-42B9-4AEE-ADE2-0004775D97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42271-1D37-45F0-82D7-82D18C5C5122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81EDB-8CE2-40C9-AB82-6EA86292D4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C8085-0888-43B1-9E2E-D6E727554759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95EFB-B999-418C-A689-C35398BA7E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C5665-1B5B-4687-9E2E-C0A1946DE657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6D2DC-6CF7-40E1-B2C3-9049AEEFDC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49838-A36D-4165-A395-840B24B390A6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E6CA8-7327-434E-99BD-8578615981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029E5-0BC8-4359-9890-8277E61C6893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9E28C-3C3A-49E1-9025-02BEA78887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6C1C240-9017-4C45-A094-DD8E498073CB}" type="datetimeFigureOut">
              <a:rPr lang="zh-CN" altLang="en-US"/>
              <a:pPr>
                <a:defRPr/>
              </a:pPr>
              <a:t>2026/9/26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EEFD9F-D935-4FC2-AC09-44F040414E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3"/>
          <p:cNvSpPr>
            <a:spLocks noGrp="1"/>
          </p:cNvSpPr>
          <p:nvPr>
            <p:ph type="title"/>
          </p:nvPr>
        </p:nvSpPr>
        <p:spPr>
          <a:xfrm>
            <a:off x="-108520" y="1"/>
            <a:ext cx="9238586" cy="1556792"/>
          </a:xfrm>
        </p:spPr>
        <p:txBody>
          <a:bodyPr/>
          <a:lstStyle/>
          <a:p>
            <a:r>
              <a:rPr lang="zh-CN" altLang="en-US" sz="4000" b="1" dirty="0">
                <a:solidFill>
                  <a:srgbClr val="FFFF00"/>
                </a:solidFill>
              </a:rPr>
              <a:t>莱城华人教会成人主日</a:t>
            </a:r>
            <a:r>
              <a:rPr lang="zh-CN" altLang="en-US" sz="4000" b="1" dirty="0" smtClean="0">
                <a:solidFill>
                  <a:srgbClr val="FFFF00"/>
                </a:solidFill>
              </a:rPr>
              <a:t>学</a:t>
            </a:r>
            <a:r>
              <a:rPr lang="en-US" altLang="zh-CN" sz="4000" b="1" dirty="0" smtClean="0">
                <a:solidFill>
                  <a:srgbClr val="FFFF00"/>
                </a:solidFill>
              </a:rPr>
              <a:t>《</a:t>
            </a:r>
            <a:r>
              <a:rPr lang="zh-CN" altLang="en-US" sz="4000" b="1" dirty="0" smtClean="0">
                <a:solidFill>
                  <a:srgbClr val="FFFF00"/>
                </a:solidFill>
              </a:rPr>
              <a:t>传道书</a:t>
            </a:r>
            <a:r>
              <a:rPr lang="en-US" altLang="zh-CN" sz="4000" b="1" dirty="0" smtClean="0">
                <a:solidFill>
                  <a:srgbClr val="FFFF00"/>
                </a:solidFill>
              </a:rPr>
              <a:t>》</a:t>
            </a:r>
            <a:r>
              <a:rPr lang="en-US" altLang="zh-CN" sz="4000" b="1" dirty="0">
                <a:solidFill>
                  <a:srgbClr val="FFFF00"/>
                </a:solidFill>
              </a:rPr>
              <a:t/>
            </a:r>
            <a:br>
              <a:rPr lang="en-US" altLang="zh-CN" sz="4000" b="1" dirty="0">
                <a:solidFill>
                  <a:srgbClr val="FFFF00"/>
                </a:solidFill>
              </a:rPr>
            </a:br>
            <a:r>
              <a:rPr lang="en-US" altLang="zh-CN" sz="4000" b="1" dirty="0" smtClean="0">
                <a:solidFill>
                  <a:srgbClr val="FFFF00"/>
                </a:solidFill>
              </a:rPr>
              <a:t>——</a:t>
            </a:r>
            <a:r>
              <a:rPr lang="zh-CN" altLang="en-US" sz="4000" b="1" dirty="0" smtClean="0">
                <a:solidFill>
                  <a:srgbClr val="FFFF00"/>
                </a:solidFill>
              </a:rPr>
              <a:t>敬拜神的人生态度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pic>
        <p:nvPicPr>
          <p:cNvPr id="4" name="Picture 3" descr="A picture containing wooden&#10;&#10;Description automatically generated">
            <a:extLst>
              <a:ext uri="{FF2B5EF4-FFF2-40B4-BE49-F238E27FC236}">
                <a16:creationId xmlns="" xmlns:a16="http://schemas.microsoft.com/office/drawing/2014/main" id="{EF287C7D-E374-07CD-9C42-4A39F8918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8" y="2060848"/>
            <a:ext cx="9131082" cy="4797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你到神的殿，要谨慎脚步。因为近前听，胜过愚昧人献祭，他们本不知道所作的是恶。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你在神面前不可冒失开口，也不可心急发言。因为神在天上，你在地下，所以你的言语要寡少。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事务多，就令人作梦，言语多，就显出愚昧。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4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你向神许愿，偿还不可迟延。因他不喜悦愚昧人。所以你许的愿应当偿还。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5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你许愿不还，不如不许。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6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不可任你的口使肉体犯罪。也不可在祭司面前说是错许了。为何使神因你的声音发怒，败坏你手所作的呢？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多梦和多言，其中多有虚幻。你只要敬畏神。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94DE62-692C-5CC5-E178-029A30853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/>
          <a:lstStyle/>
          <a:p>
            <a:r>
              <a:rPr lang="zh-CN" altLang="en-US" b="1" dirty="0">
                <a:solidFill>
                  <a:srgbClr val="FFFF00"/>
                </a:solidFill>
              </a:rPr>
              <a:t>祈祷</a:t>
            </a:r>
            <a:r>
              <a:rPr lang="en-US" altLang="zh-CN" b="1" dirty="0">
                <a:solidFill>
                  <a:srgbClr val="FFFF00"/>
                </a:solidFill>
              </a:rPr>
              <a:t>/Prayer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BE501A2-3EFA-0310-6D6A-5ACABD8CF2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1725985"/>
            <a:ext cx="9108504" cy="5139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778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	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第一，智慧不能成为人生最终答案。第</a:t>
            </a:r>
            <a:r>
              <a:rPr lang="en-US" sz="3600" b="1" dirty="0" smtClean="0">
                <a:solidFill>
                  <a:srgbClr val="FFFF00"/>
                </a:solidFill>
              </a:rPr>
              <a:t>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章告诉我们：“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多有智慧，就多有愁烦；加增知识的，就加增忧伤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。”知识很好。智慧也很好。但是即使一个人非常聪明，他仍然无法解决死亡的问题。他仍然无法控制未来。仍然无法掌握人生所有的变化。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	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第二，享乐不能成为人生最终答案。第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章传道者试验各种享乐。他有财富。有房屋。有园林。有仆人。有金银。有各种享受。他说：“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凡我眼所求的，我没有留下不给他的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。”但是最后呢？仍然是虚空。为什么？因为享乐可以给我们快乐，但是不能给我们最终的意义。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	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第三，工作和成功也不能成为人生最终答案。人努力工作。但是人死了以后，自己辛苦积累的一切可能交给别人。所以传道者甚至问：“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人一切的劳碌，就是他在日光之下的劳碌，有什么益处呢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？”这不是告诉我们不要工作？不是。圣经不是反对工作。问题是：我们不能把工作变成神。如果一个人的价值完全建立在事业上，那么失去工作的时候，他也会觉得自己失去了价值。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	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第四，人生有自己的季节。到了第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章，我们听到非常著名的话：“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凡事都有定期，天下万务都有定时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。”有生的时候，有死的时候；栽种有时，拔出所栽种的也有时。这告诉我们：我们不能控制人生所有的季节。有的时候，我们处在人生高峰。有的时候，我们处在人生低谷。有时候事情顺利。有时候事情完全不按照我们的计划发展。</a:t>
            </a:r>
            <a:endParaRPr lang="en-US" altLang="zh-CN" sz="36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	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第五，我们生活在一个不完全公平的世界。到了第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4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章，我们看到：有压迫。有眼泪。有竞争。有嫉妒。有人孤单。有人努力，却没有人安慰。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	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一、在虚空的人生中，我们首先要正确地来到神面前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你到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神的殿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要谨慎脚步；因为近前听，胜过愚昧人献祭，他们本不知道所做的是恶。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问题思考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r>
              <a:rPr lang="en-US" sz="3600" b="1" dirty="0" smtClean="0"/>
              <a:t>       </a:t>
            </a:r>
            <a:r>
              <a:rPr lang="en-US" sz="3600" b="1" dirty="0" smtClean="0">
                <a:solidFill>
                  <a:schemeClr val="bg1"/>
                </a:solidFill>
              </a:rPr>
              <a:t>1</a:t>
            </a:r>
            <a:r>
              <a:rPr lang="en-US" sz="3600" b="1" dirty="0" smtClean="0">
                <a:solidFill>
                  <a:schemeClr val="bg1"/>
                </a:solidFill>
              </a:rPr>
              <a:t>. 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当我们来到神面前时，应当存着怎样的态度来到祂面前呢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？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      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2.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为什么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到神的殿要谨慎脚步？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创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28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</a:t>
            </a:r>
            <a:r>
              <a:rPr lang="en-US" sz="3600" b="1" dirty="0" smtClean="0">
                <a:solidFill>
                  <a:srgbClr val="FFFF00"/>
                </a:solidFill>
              </a:rPr>
              <a:t>20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雅各许愿说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，神若与我同在，在我所行的路上保佑我，又给我食物吃，衣服穿，</a:t>
            </a:r>
            <a:r>
              <a:rPr lang="en-US" sz="3600" b="1" dirty="0" smtClean="0">
                <a:solidFill>
                  <a:srgbClr val="FFFF00"/>
                </a:solidFill>
              </a:rPr>
              <a:t>21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使我平平安安地回到我父亲的家，我就必以耶和华为我的神。</a:t>
            </a:r>
            <a:r>
              <a:rPr lang="en-US" sz="3600" b="1" dirty="0" smtClean="0">
                <a:solidFill>
                  <a:srgbClr val="FFFF00"/>
                </a:solidFill>
              </a:rPr>
              <a:t>22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我所立为柱子的石头也必作神的殿，凡你所赐给我的，我必将十分之一献给你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撒上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</a:t>
            </a:r>
            <a:r>
              <a:rPr lang="en-US" sz="3600" b="1" dirty="0" smtClean="0">
                <a:solidFill>
                  <a:srgbClr val="FFFF00"/>
                </a:solidFill>
              </a:rPr>
              <a:t>10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哈拿心里愁苦，就痛痛哭泣，祈祷耶和华，</a:t>
            </a:r>
            <a:r>
              <a:rPr lang="en-US" sz="3600" b="1" dirty="0" smtClean="0">
                <a:solidFill>
                  <a:srgbClr val="FFFF00"/>
                </a:solidFill>
              </a:rPr>
              <a:t>11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许愿说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，万军之耶和华阿，你若垂顾婢女的苦情，眷念不忘婢女，赐我一个儿子，我必使他终身归与耶和华，不用剃头刀剃他的头。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200" b="1" dirty="0" smtClean="0">
                <a:solidFill>
                  <a:schemeClr val="bg1"/>
                </a:solidFill>
              </a:rPr>
              <a:t>首先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，不要轻率地向神许愿。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因为神不是我们可以讨价还价的对象。不是：“神啊，你给我这个，我给你那个。”信仰不是交易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。</a:t>
            </a:r>
            <a:endParaRPr lang="en-US" altLang="zh-CN" sz="32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1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200" b="1" dirty="0" smtClean="0">
                <a:solidFill>
                  <a:schemeClr val="bg1"/>
                </a:solidFill>
              </a:rPr>
              <a:t>其次，如果已经向神作出承诺，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就应该认真履行。因为神看重人的诚实。所以</a:t>
            </a:r>
            <a:r>
              <a:rPr lang="en-US" sz="3200" b="1" dirty="0" smtClean="0">
                <a:solidFill>
                  <a:srgbClr val="FFFF00"/>
                </a:solidFill>
              </a:rPr>
              <a:t>5:4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–</a:t>
            </a:r>
            <a:r>
              <a:rPr lang="en-US" sz="3200" b="1" dirty="0" smtClean="0">
                <a:solidFill>
                  <a:srgbClr val="FFFF00"/>
                </a:solidFill>
              </a:rPr>
              <a:t>5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说：“你许愿不还，不如不许。”这其实是在提醒：不要用嘴巴制造一个自己根本不准备承担的属灵承诺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。</a:t>
            </a:r>
            <a:endParaRPr lang="en-US" altLang="zh-CN" sz="32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1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200" b="1" dirty="0" smtClean="0">
                <a:solidFill>
                  <a:schemeClr val="bg1"/>
                </a:solidFill>
              </a:rPr>
              <a:t>第三，新约基督徒更应该重视“真实的顺服”，而不是特殊的宗教承诺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。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正如耶稣说过：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“你们的话，是，就说是；不是，就说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不是”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（太</a:t>
            </a:r>
            <a:r>
              <a:rPr lang="en-US" sz="3200" b="1" dirty="0" smtClean="0">
                <a:solidFill>
                  <a:srgbClr val="FFFF00"/>
                </a:solidFill>
              </a:rPr>
              <a:t>5:37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）。所以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我们今天不需要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靠“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主啊，我许愿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……”</a:t>
            </a:r>
            <a:r>
              <a:rPr lang="zh-CN" altLang="en-US" sz="3200" b="1" dirty="0" smtClean="0">
                <a:solidFill>
                  <a:srgbClr val="FFFF00"/>
                </a:solidFill>
              </a:rPr>
              <a:t>来证明自己爱神。更重要的是：今天忠心地顺服神。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二、真正的敬拜不是“做很多”，而是“听神说话”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问题思考：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      为什么“近前听，胜过愚昧人献祭”？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marL="742950" indent="-742950" algn="l">
              <a:buAutoNum type="alphaUcPeriod"/>
            </a:pPr>
            <a:r>
              <a:rPr lang="zh-CN" altLang="en-US" sz="3600" b="1" dirty="0" smtClean="0">
                <a:solidFill>
                  <a:srgbClr val="FFFF00"/>
                </a:solidFill>
              </a:rPr>
              <a:t>我们可以“忙于神的工作”，却有可能没有真正听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神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marL="742950" indent="-742950" algn="l">
              <a:buAutoNum type="alphaUcPeriod"/>
            </a:pPr>
            <a:endParaRPr lang="en-US" altLang="zh-CN" sz="3600" b="1" dirty="0" smtClean="0">
              <a:solidFill>
                <a:srgbClr val="FFFF00"/>
              </a:solidFill>
            </a:endParaRPr>
          </a:p>
          <a:p>
            <a:pPr marL="742950" indent="-742950" algn="l"/>
            <a:r>
              <a:rPr lang="en-US" altLang="zh-CN" sz="3600" b="1" dirty="0" smtClean="0">
                <a:solidFill>
                  <a:srgbClr val="FFFF00"/>
                </a:solidFill>
              </a:rPr>
              <a:t>B. 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神不是首先问“你做了多少”，而是问“你有没有听我的话”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三、敬畏神，就是承认“神是神，我不是神”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你在神面前不可冒失开口，也不可心急发言，因为神在天上，你在地下，所以你的言语要寡少。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问题思考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           什么是“敬畏神”？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四、不要用许愿代替顺服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4-5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：你向神许愿，偿还不可迟延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……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你许愿不还，不如不许。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问题思考：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chemeClr val="bg1"/>
              </a:solidFill>
            </a:endParaRPr>
          </a:p>
          <a:p>
            <a:pPr marL="742950" indent="-742950" algn="l"/>
            <a:r>
              <a:rPr lang="en-US" altLang="zh-CN" sz="3600" b="1" dirty="0" smtClean="0">
                <a:solidFill>
                  <a:schemeClr val="bg1"/>
                </a:solidFill>
              </a:rPr>
              <a:t>      1. 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基督徒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如何看待“许愿”</a:t>
            </a:r>
            <a:r>
              <a:rPr lang="en-US" altLang="zh-CN" sz="3600" b="1" dirty="0" smtClean="0">
                <a:solidFill>
                  <a:schemeClr val="bg1"/>
                </a:solidFill>
              </a:rPr>
              <a:t>?</a:t>
            </a:r>
          </a:p>
          <a:p>
            <a:pPr marL="742950" indent="-742950" algn="l">
              <a:buAutoNum type="arabicPeriod"/>
            </a:pPr>
            <a:endParaRPr lang="en-US" altLang="zh-CN" sz="36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五、敬拜最终必须进入生活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 多梦和多言，其中多有虚幻，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你只要敬畏神。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3600" b="1" dirty="0" smtClean="0">
                <a:solidFill>
                  <a:srgbClr val="FFFF00"/>
                </a:solidFill>
              </a:rPr>
              <a:t>谨慎脚步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↓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近前听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↓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少说、多听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↓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不要轻率许愿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↓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不要用宗教语言代替真实顺服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↓</a:t>
            </a:r>
          </a:p>
          <a:p>
            <a:r>
              <a:rPr lang="zh-CN" altLang="en-US" sz="3600" b="1" dirty="0" smtClean="0">
                <a:solidFill>
                  <a:srgbClr val="FFFF00"/>
                </a:solidFill>
              </a:rPr>
              <a:t>只要敬畏神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zh-CN" altLang="en-US" sz="3600" b="1" dirty="0" smtClean="0">
                <a:solidFill>
                  <a:schemeClr val="bg1"/>
                </a:solidFill>
              </a:rPr>
              <a:t>问题讨论：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lvl="0" algn="l"/>
            <a:endParaRPr lang="en-US" altLang="zh-CN" sz="1600" b="1" dirty="0" smtClean="0">
              <a:solidFill>
                <a:srgbClr val="FFFF00"/>
              </a:solidFill>
            </a:endParaRPr>
          </a:p>
          <a:p>
            <a:pPr lvl="0" algn="l"/>
            <a:endParaRPr lang="en-US" altLang="zh-CN" sz="1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一：我来到教会敬拜时，是为了亲近神，还是完成一个宗教活动？</a:t>
            </a: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二：我的祷告是否更多是在讲话，而很少安静聆听神？</a:t>
            </a: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三：为什么事务多，就令人做梦；言语多，就显出愚昧？</a:t>
            </a: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94DE62-692C-5CC5-E178-029A30853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/>
          <a:lstStyle/>
          <a:p>
            <a:r>
              <a:rPr lang="zh-CN" altLang="en-US" b="1" dirty="0">
                <a:solidFill>
                  <a:srgbClr val="FFFF00"/>
                </a:solidFill>
              </a:rPr>
              <a:t>祈祷</a:t>
            </a:r>
            <a:r>
              <a:rPr lang="en-US" altLang="zh-CN" b="1" dirty="0">
                <a:solidFill>
                  <a:srgbClr val="FFFF00"/>
                </a:solidFill>
              </a:rPr>
              <a:t>/Prayer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BE501A2-3EFA-0310-6D6A-5ACABD8CF2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1725985"/>
            <a:ext cx="9108504" cy="5139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149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15043</TotalTime>
  <Words>842</Words>
  <Application>Microsoft Office PowerPoint</Application>
  <PresentationFormat>On-screen Show (4:3)</PresentationFormat>
  <Paragraphs>82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主题</vt:lpstr>
      <vt:lpstr>莱城华人教会成人主日学《传道书》 ——敬拜神的人生态度</vt:lpstr>
      <vt:lpstr>Slide 2</vt:lpstr>
      <vt:lpstr>Slide 3</vt:lpstr>
      <vt:lpstr>祈祷/Prayer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祈祷/Prayer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20:3 除了我以外，你不可有别的神。20:4 不可为自己雕刻偶像；也不可做甚么形像彷佛上天、下地和地底下、水中的百物.  20:7 不可妄称耶和华你　神的名；因为妄称耶和华名的，耶和华必不以他为无罪。不可妄称耶和华你　神的名；因为妄称耶和华名的，耶和华必不以他为无罪。 </dc:title>
  <cp:lastModifiedBy>peter tian</cp:lastModifiedBy>
  <cp:revision>408</cp:revision>
  <dcterms:modified xsi:type="dcterms:W3CDTF">2026-09-26T22:42:12Z</dcterms:modified>
</cp:coreProperties>
</file>