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62" r:id="rId2"/>
    <p:sldId id="421" r:id="rId3"/>
    <p:sldId id="740" r:id="rId4"/>
    <p:sldId id="744" r:id="rId5"/>
    <p:sldId id="845" r:id="rId6"/>
    <p:sldId id="833" r:id="rId7"/>
    <p:sldId id="874" r:id="rId8"/>
    <p:sldId id="858" r:id="rId9"/>
    <p:sldId id="876" r:id="rId10"/>
    <p:sldId id="875" r:id="rId11"/>
    <p:sldId id="856" r:id="rId12"/>
    <p:sldId id="857" r:id="rId13"/>
    <p:sldId id="877" r:id="rId14"/>
    <p:sldId id="878" r:id="rId15"/>
    <p:sldId id="879" r:id="rId16"/>
    <p:sldId id="811" r:id="rId17"/>
    <p:sldId id="861" r:id="rId18"/>
    <p:sldId id="860" r:id="rId19"/>
    <p:sldId id="862" r:id="rId20"/>
    <p:sldId id="880" r:id="rId21"/>
    <p:sldId id="881" r:id="rId22"/>
    <p:sldId id="882" r:id="rId23"/>
    <p:sldId id="863" r:id="rId24"/>
    <p:sldId id="864" r:id="rId25"/>
    <p:sldId id="865" r:id="rId26"/>
    <p:sldId id="873" r:id="rId27"/>
    <p:sldId id="866" r:id="rId28"/>
    <p:sldId id="867" r:id="rId29"/>
    <p:sldId id="868" r:id="rId30"/>
    <p:sldId id="422" r:id="rId31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gb231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7" autoAdjust="0"/>
    <p:restoredTop sz="94581" autoAdjust="0"/>
  </p:normalViewPr>
  <p:slideViewPr>
    <p:cSldViewPr>
      <p:cViewPr>
        <p:scale>
          <a:sx n="100" d="100"/>
          <a:sy n="100" d="100"/>
        </p:scale>
        <p:origin x="-219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2026/4/18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1"/>
            <a:ext cx="9238586" cy="155679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莱城华人教会成人主日学</a:t>
            </a:r>
            <a:r>
              <a:rPr lang="en-US" altLang="zh-CN" sz="4000" b="1" dirty="0">
                <a:solidFill>
                  <a:srgbClr val="FFFF00"/>
                </a:solidFill>
              </a:rPr>
              <a:t/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en-US" altLang="zh-CN" sz="40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启示录（一）：主必再来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wooden&#10;&#10;Description automatically generated">
            <a:extLst>
              <a:ext uri="{FF2B5EF4-FFF2-40B4-BE49-F238E27FC236}">
                <a16:creationId xmlns:a16="http://schemas.microsoft.com/office/drawing/2014/main" xmlns="" id="{EF287C7D-E374-07CD-9C42-4A39F891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658" y="2060848"/>
            <a:ext cx="913108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施洗约翰：旧约与新约的“桥梁人物”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身份：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耶稣的开路先锋（预备主的道路）；先知性质的人物（类似以利亚）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主要事工：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在旷野传道，呼召人悔改；为人施洗（悔改的洗礼）；为耶稣施洗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 关键经文：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“看哪，神的羔羊，除去世人罪孽的！”（约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1:29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 特点：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信息非常直接、严厉；生活简朴（穿骆驼毛衣，吃蝗虫野蜜）；最终为真理殉道（被希律杀害）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、使徒约翰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请分享圣经中有关使徒约翰的生平事迹：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……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 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    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简述约翰生平：</a:t>
            </a:r>
            <a:endParaRPr lang="en-US" altLang="zh-CN" sz="35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1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500" b="1" dirty="0" smtClean="0">
                <a:solidFill>
                  <a:schemeClr val="bg1"/>
                </a:solidFill>
              </a:rPr>
              <a:t>太 </a:t>
            </a:r>
            <a:r>
              <a:rPr lang="en-US" altLang="zh-CN" sz="3500" b="1" dirty="0" smtClean="0">
                <a:solidFill>
                  <a:schemeClr val="bg1"/>
                </a:solidFill>
              </a:rPr>
              <a:t>4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：</a:t>
            </a:r>
            <a:r>
              <a:rPr lang="en-US" altLang="zh-CN" sz="3500" b="1" dirty="0" smtClean="0">
                <a:solidFill>
                  <a:schemeClr val="bg1"/>
                </a:solidFill>
              </a:rPr>
              <a:t>21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从那里往前走，又看见弟兄二人，就是西庇太的儿子雅各，和他兄弟约翰，同他们的父亲西庇太在船上补网。耶稣就招呼他们。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22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他们立刻舍了船，别了父亲，跟从了耶稣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。</a:t>
            </a:r>
            <a:endParaRPr lang="en-US" altLang="zh-CN" sz="35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1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500" b="1" dirty="0" smtClean="0">
                <a:solidFill>
                  <a:schemeClr val="bg1"/>
                </a:solidFill>
              </a:rPr>
              <a:t>路</a:t>
            </a:r>
            <a:r>
              <a:rPr lang="en-US" altLang="zh-CN" sz="3500" b="1" dirty="0" smtClean="0">
                <a:solidFill>
                  <a:schemeClr val="bg1"/>
                </a:solidFill>
              </a:rPr>
              <a:t>9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：</a:t>
            </a:r>
            <a:r>
              <a:rPr lang="en-US" altLang="zh-CN" sz="3500" b="1" dirty="0" smtClean="0">
                <a:solidFill>
                  <a:schemeClr val="bg1"/>
                </a:solidFill>
              </a:rPr>
              <a:t>52  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他们到了撒玛利亚的一个村庄，要为他预备。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53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那里的人不接待他，因他面向耶路撒冷去。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54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他的门徒，雅各，约翰，看见了，就说，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主阿，你要我们吩咐火从天上降下来，烧灭他们，像以利亚所作的吗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？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55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耶稣转身责备两个门徒说，你们的心如何，你们并不知道</a:t>
            </a:r>
            <a:endParaRPr lang="en-US" altLang="zh-CN" sz="35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500" b="1" dirty="0" smtClean="0">
                <a:solidFill>
                  <a:schemeClr val="bg1"/>
                </a:solidFill>
              </a:rPr>
              <a:t>他与 彼得、雅各同被主拣选，常在关键时刻陪伴耶稣。</a:t>
            </a:r>
            <a:endParaRPr lang="en-US" altLang="zh-CN" sz="3500" b="1" dirty="0" smtClean="0">
              <a:solidFill>
                <a:schemeClr val="bg1"/>
              </a:solidFill>
            </a:endParaRPr>
          </a:p>
          <a:p>
            <a:pPr lvl="0"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500" b="1" dirty="0" smtClean="0">
                <a:solidFill>
                  <a:srgbClr val="FFFF00"/>
                </a:solidFill>
              </a:rPr>
              <a:t>可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5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36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耶稣听见所说的话，就对管会堂的说，不要怕。只要信。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37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于是带着彼得，雅各，和雅各的兄弟约翰同去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，不许别人跟随他。</a:t>
            </a:r>
            <a:endParaRPr lang="en-US" altLang="zh-CN" sz="35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500" b="1" dirty="0" smtClean="0">
                <a:solidFill>
                  <a:srgbClr val="FFFF00"/>
                </a:solidFill>
              </a:rPr>
              <a:t>可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9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过了六天，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耶稣带着彼得，雅各，约翰，暗暗地上了高山，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就在他们面前变了形像。</a:t>
            </a:r>
          </a:p>
          <a:p>
            <a:pPr lvl="0" algn="l"/>
            <a:endParaRPr lang="zh-CN" altLang="en-US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500" b="1" dirty="0" smtClean="0">
                <a:solidFill>
                  <a:srgbClr val="FFFF00"/>
                </a:solidFill>
              </a:rPr>
              <a:t>可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14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32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他们来到一个地方，名叫客西马尼。耶稣对门徒说，你们坐在这里，等我祷告。</a:t>
            </a:r>
          </a:p>
          <a:p>
            <a:pPr lvl="0" algn="l"/>
            <a:r>
              <a:rPr lang="en-US" altLang="zh-CN" sz="3500" b="1" dirty="0" smtClean="0">
                <a:solidFill>
                  <a:srgbClr val="FFFF00"/>
                </a:solidFill>
              </a:rPr>
              <a:t>33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于是带着彼得，雅各，约翰同去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，就惊恐起来，极其难过。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500" b="1" dirty="0" smtClean="0">
                <a:solidFill>
                  <a:srgbClr val="FFFF00"/>
                </a:solidFill>
              </a:rPr>
              <a:t>他和哥哥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曾求主在荣耀中赐他们坐在左右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，显出对地位的追求（可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10:35-37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）。</a:t>
            </a:r>
            <a:endParaRPr lang="en-US" altLang="zh-CN" sz="35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500" b="1" dirty="0" smtClean="0">
                <a:solidFill>
                  <a:srgbClr val="FFFF00"/>
                </a:solidFill>
              </a:rPr>
              <a:t>他被称为“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耶稣所爱的那门徒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”，并在最后的晚餐时靠近主（约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13:23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）。</a:t>
            </a:r>
            <a:endParaRPr lang="en-US" altLang="zh-CN" sz="35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500" b="1" dirty="0" smtClean="0">
                <a:solidFill>
                  <a:srgbClr val="FFFF00"/>
                </a:solidFill>
              </a:rPr>
              <a:t>当耶稣在十字架上时，将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母亲 马利亚 托付给他照顾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（约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19:26-27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）。</a:t>
            </a:r>
            <a:endParaRPr lang="en-US" altLang="zh-CN" sz="35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500" b="1" dirty="0" smtClean="0">
                <a:solidFill>
                  <a:srgbClr val="FFFF00"/>
                </a:solidFill>
              </a:rPr>
              <a:t>他听见主复活的消息后，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与彼得一同跑到坟墓，看见就信了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（约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20:2-8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）。</a:t>
            </a:r>
            <a:endParaRPr lang="en-US" altLang="zh-CN" sz="35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500" b="1" dirty="0" smtClean="0">
                <a:solidFill>
                  <a:srgbClr val="FFFF00"/>
                </a:solidFill>
              </a:rPr>
              <a:t>他与彼得</a:t>
            </a:r>
            <a:r>
              <a:rPr lang="zh-CN" altLang="en-US" sz="3500" b="1" dirty="0" smtClean="0">
                <a:solidFill>
                  <a:schemeClr val="bg1"/>
                </a:solidFill>
              </a:rPr>
              <a:t>奉主的名医治了生来瘸腿的人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，并为主复活作见证（徒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3:1-10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；</a:t>
            </a:r>
            <a:r>
              <a:rPr lang="en-US" altLang="zh-CN" sz="3500" b="1" dirty="0" smtClean="0">
                <a:solidFill>
                  <a:srgbClr val="FFFF00"/>
                </a:solidFill>
              </a:rPr>
              <a:t>4</a:t>
            </a:r>
            <a:r>
              <a:rPr lang="zh-CN" altLang="en-US" sz="3500" b="1" dirty="0" smtClean="0">
                <a:solidFill>
                  <a:srgbClr val="FFFF00"/>
                </a:solidFill>
              </a:rPr>
              <a:t>章）。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总结：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使徒约翰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的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身份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十二使徒之一；西庇太的儿子，雅各的弟弟；“耶稣所爱的那门徒”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主要事工：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跟随耶稣传道；见证耶稣的十字架与复活；晚年牧养教会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写作：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约翰福音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约翰一、二、三书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启示录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</a:p>
          <a:p>
            <a:pPr lvl="0" algn="l"/>
            <a:endParaRPr lang="en-US" altLang="zh-CN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特点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：强调“爱”（爱的使徒）；神学思想深刻（如“道成肉身”）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二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写作时间与地点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05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时间：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约主后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95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年   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地点：拔摩海岛</a:t>
            </a:r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05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E:\2026 证道\成人主日学\Phot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拔摩岛是今日土耳其西方、爱琴海中诸列岛之一，它的位置虽然很靠近土耳其，但它却是希腊共和国在爱琴海多德卡尼斯群岛（</a:t>
            </a:r>
            <a:r>
              <a:rPr lang="en-US" altLang="zh-TW" sz="3600" b="1" dirty="0" err="1" smtClean="0">
                <a:solidFill>
                  <a:srgbClr val="FFFF00"/>
                </a:solidFill>
              </a:rPr>
              <a:t>DodecaneseIslands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）中最北端的岛屿。全岛从北到南长约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12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公里，东西最宽处约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10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公里，面积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35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平方公里，周长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37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公里，环绕着许多小海湾（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coves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）、海岬（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capes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）、港口（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harbors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）和曲折的海岸。港湾中最负盛名的，就是本岛对外联络最繁忙的商港斯卡拉（</a:t>
            </a:r>
            <a:r>
              <a:rPr lang="en-US" altLang="zh-TW" sz="3600" b="1" dirty="0" err="1" smtClean="0">
                <a:solidFill>
                  <a:srgbClr val="FFFF00"/>
                </a:solidFill>
              </a:rPr>
              <a:t>Skala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）。</a:t>
            </a:r>
            <a:endParaRPr lang="en-US" altLang="zh-TW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05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chemeClr val="bg1"/>
                </a:solidFill>
              </a:rPr>
              <a:t>https://biblegeography.holylight.org.tw/index/city?id=130</a:t>
            </a:r>
            <a:endParaRPr lang="zh-CN" alt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启示录中明确地记载，它是约翰拘留在拔摩岛时所写的一卷书（启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1:1-2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，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9-11a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）。这是新约圣经中，唯一标明写作地点的书卷。依据教父爱任纽（</a:t>
            </a:r>
            <a:r>
              <a:rPr lang="en-US" altLang="zh-TW" sz="3600" b="1" dirty="0" err="1" smtClean="0">
                <a:solidFill>
                  <a:srgbClr val="FFFF00"/>
                </a:solidFill>
              </a:rPr>
              <a:t>Irenaeus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），优西比乌（</a:t>
            </a:r>
            <a:r>
              <a:rPr lang="en-US" altLang="zh-TW" sz="3600" b="1" dirty="0" err="1" smtClean="0">
                <a:solidFill>
                  <a:srgbClr val="FFFF00"/>
                </a:solidFill>
              </a:rPr>
              <a:t>Eusebiu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）和耶柔米（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Jerome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）所保存的传统数据显示，约翰是在主历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95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年，罗马皇帝豆米仙（</a:t>
            </a:r>
            <a:r>
              <a:rPr lang="en-US" altLang="zh-TW" sz="3600" b="1" dirty="0" err="1" smtClean="0">
                <a:solidFill>
                  <a:srgbClr val="FFFF00"/>
                </a:solidFill>
              </a:rPr>
              <a:t>EmperorDomitian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）在位期间被流放到拔摩岛，直到主历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96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年内尔瓦（</a:t>
            </a:r>
            <a:r>
              <a:rPr lang="en-US" altLang="zh-TW" sz="3600" b="1" dirty="0" err="1" smtClean="0">
                <a:solidFill>
                  <a:srgbClr val="FFFF00"/>
                </a:solidFill>
              </a:rPr>
              <a:t>Nerva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）登基后，才获自由。</a:t>
            </a:r>
            <a:endParaRPr lang="en-US" altLang="zh-TW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chemeClr val="bg1"/>
                </a:solidFill>
              </a:rPr>
              <a:t>https://biblegeography.holylight.org.tw/index/city?id=130</a:t>
            </a:r>
            <a:endParaRPr lang="zh-CN" alt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三、成书背景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罗马皇帝崇拜的起因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罗马皇帝崇拜的需求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政治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原因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犹太教与基督教对罗马皇帝崇拜的反应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犹太教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被特赦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基督教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被逼迫（不拜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传播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罗马皇帝崇拜的发展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多米田（活着时）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使徒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约翰被流放到拔摩海岛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在流放期间见到异象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启示录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罗马皇帝崇拜的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起因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E:\2026 证道\成人主日学\ab542103-8d49-491f-a094-100fdd4c75c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罗马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皇帝崇拜的需求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政治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原因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 descr="E:\2026 证道\成人主日学\d80756ef-2709-411c-818b-5ba3846f9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7200"/>
            <a:ext cx="9144000" cy="513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犹太教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与基督教对罗马皇帝崇拜的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反应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犹太教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被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特赦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基督教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被逼迫（不拜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传播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罗马皇帝崇拜的发展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多米田（活着时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使徒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约翰被流放到拔摩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海岛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在流放期间见到异象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启示录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四、写作对象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、直接写作对象：亚细亚七教会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启示录明确指出，它是写给当时小亚细亚（今土耳其西部）的七间教会：以弗所、士每拿、别迦摩、推雅推喇、撒狄、非拉铁非、老底嘉。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、受逼迫中的基督徒群体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虽然是写给七教会，但对象不仅限于七间教会，而是：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A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、正在面对逼迫的信徒</a:t>
            </a:r>
          </a:p>
          <a:p>
            <a:pPr lvl="0" algn="l"/>
            <a:endParaRPr lang="zh-CN" altLang="en-US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当时信徒可能面对：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   罗马帝国的压力（皇帝崇拜）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  社会排斥与经济歧视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  信仰妥协的诱惑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B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、属灵挣扎中的教会</a:t>
            </a:r>
          </a:p>
          <a:p>
            <a:pPr lvl="0" algn="l"/>
            <a:endParaRPr lang="zh-CN" altLang="en-US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例如：有的教会“失去起初的爱”（以弗所）；有的教会“温水不冷不热”（老底嘉）。 所以启示录是“牧养性书信”，不是单纯预言书。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五、写作目的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1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、启示耶稣基督的得胜与掌权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启示录一开始就说：“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耶稣基督的启示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……”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。因此，启示录 最核心的信息不是末世灾难，而是：基督已经得胜、基督正在掌权、基督最终要再来。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、坚固受逼迫中的教会</a:t>
            </a:r>
          </a:p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    写给当时亚细亚的七教会（如以弗所、士每拿等），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他们正面对：罗马帝国压力、偶像崇拜逼迫、经济与社会排斥、信仰妥协的试探。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坚固他们在苦难中站立得稳、忠心到底。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、呼召教会忠心与悔改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启示录不断对七教会发出呼召：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A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、悔改：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对冷淡的教会（如老底嘉）；对妥协的教会（如别迦摩）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B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、忠心：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即使受苦，也要持守到底；胜过世界与撒但的诱惑。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、建立末世盼望与新天新地的信心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启示录最后指向：新天新地、新耶路撒冷、神与人同住。所以，启示录不是制造恐惧和混乱，而是带来盼望；不是让人恐慌，而是带来敬虔。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六、启示录的主旨与分段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　根据内容信息，大致上可以分为以下几个段落：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1-3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章：主给亚细亚七间教会的信息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4-5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章：上帝掌管一切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 　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6-16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章：即将来临的大灾难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17-18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章：巴比伦受罚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 　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19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章：基督最后得胜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20-22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章：末日审判与新耶路撒冷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、如果根据作者本身的经验，启示录可以说是由一连串的异象所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组成：</a:t>
            </a:r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1:9-3:22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第一个异象：教会中的基督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4:1-16:21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第二个异象：宇宙中的耶稣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17:1-21:8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第三个异象：征服中的基督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21:9-22:5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第四个异象：高峰中的基督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　　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22:6-21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结语：向人挑战的基督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问题思考与分享：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、使徒约翰在受到患难逼迫时，还能够至死忠心，继续服事主。换了是你，会是怎样呢？如何才能够帮助自己持续下去，不受外在环境的影响？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、耶稣基督再来的信息，带给你什么样的感受？你是否感到鼓舞呢？你要如何预备主再来？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旧约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摩西五经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历史书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诗歌智慧书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先知书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0480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创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出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利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民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申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书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士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撒上、下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王上、下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代上、下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拉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尼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诗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箴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传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歌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赛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结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但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哀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何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珥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摩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俄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拿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迦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鸿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谷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番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该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亚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玛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</p:txBody>
      </p:sp>
      <p:sp>
        <p:nvSpPr>
          <p:cNvPr id="5" name="Left Brace 4"/>
          <p:cNvSpPr/>
          <p:nvPr/>
        </p:nvSpPr>
        <p:spPr>
          <a:xfrm>
            <a:off x="533400" y="228600"/>
            <a:ext cx="304800" cy="6629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eft Brace 5"/>
          <p:cNvSpPr/>
          <p:nvPr/>
        </p:nvSpPr>
        <p:spPr>
          <a:xfrm>
            <a:off x="2971800" y="152400"/>
            <a:ext cx="381000" cy="838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eft Brace 8"/>
          <p:cNvSpPr/>
          <p:nvPr/>
        </p:nvSpPr>
        <p:spPr>
          <a:xfrm>
            <a:off x="2971800" y="1371600"/>
            <a:ext cx="381000" cy="1524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eft Brace 9"/>
          <p:cNvSpPr/>
          <p:nvPr/>
        </p:nvSpPr>
        <p:spPr>
          <a:xfrm>
            <a:off x="3048000" y="3657600"/>
            <a:ext cx="304800" cy="685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eft Brace 10"/>
          <p:cNvSpPr/>
          <p:nvPr/>
        </p:nvSpPr>
        <p:spPr>
          <a:xfrm>
            <a:off x="2971800" y="4648200"/>
            <a:ext cx="457200" cy="1905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88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4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新约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四福音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历史书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lvl="0" algn="l" eaLnBrk="1" hangingPunct="1"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书信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启示录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2667000" y="152400"/>
            <a:ext cx="6400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太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徒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endParaRPr lang="en-US" altLang="zh-CN" sz="30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林前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林后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 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弗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腓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西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帖前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帖后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多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门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来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雅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彼前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</a:t>
            </a:r>
          </a:p>
          <a:p>
            <a:pPr algn="l" eaLnBrk="1" hangingPunct="1"/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彼后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约一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约二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约三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犹</a:t>
            </a:r>
            <a:r>
              <a:rPr lang="en-US" altLang="zh-CN" sz="30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</a:t>
            </a:r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启</a:t>
            </a:r>
            <a:r>
              <a:rPr lang="en-US" altLang="zh-CN" sz="32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endParaRPr lang="en-US" altLang="zh-CN" sz="3200" dirty="0" smtClean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533400" y="228600"/>
            <a:ext cx="304800" cy="6629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eft Brace 5"/>
          <p:cNvSpPr/>
          <p:nvPr/>
        </p:nvSpPr>
        <p:spPr>
          <a:xfrm>
            <a:off x="2667000" y="6172200"/>
            <a:ext cx="304800" cy="533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eft Brace 8"/>
          <p:cNvSpPr/>
          <p:nvPr/>
        </p:nvSpPr>
        <p:spPr>
          <a:xfrm>
            <a:off x="4191000" y="1752600"/>
            <a:ext cx="304800" cy="1828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eft Brace 9"/>
          <p:cNvSpPr/>
          <p:nvPr/>
        </p:nvSpPr>
        <p:spPr>
          <a:xfrm>
            <a:off x="2438400" y="152400"/>
            <a:ext cx="304800" cy="457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eft Brace 10"/>
          <p:cNvSpPr/>
          <p:nvPr/>
        </p:nvSpPr>
        <p:spPr>
          <a:xfrm>
            <a:off x="2438400" y="3200400"/>
            <a:ext cx="457200" cy="1905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2971800" y="20574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保罗书信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124200" y="41910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普通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书信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2438400" y="1143000"/>
            <a:ext cx="304800" cy="457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eft Brace 14"/>
          <p:cNvSpPr/>
          <p:nvPr/>
        </p:nvSpPr>
        <p:spPr>
          <a:xfrm>
            <a:off x="4343400" y="4038600"/>
            <a:ext cx="228600" cy="1295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4419600" y="57150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000" b="1" dirty="0" smtClean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、主必再来  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000" b="1" dirty="0" smtClean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、亚细亚的七个教会   </a:t>
            </a:r>
            <a:r>
              <a:rPr lang="en-US" altLang="zh-CN" sz="3000" b="1" dirty="0" smtClean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000" b="1" dirty="0" smtClean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、最 后的审判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4114800" y="5943600"/>
            <a:ext cx="228600" cy="914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88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问题讨论：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、你对启示录的印象如何？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、你喜欢读启示录吗？为什么？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1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、你觉得启示录和今日基督徒有关吗？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启示录不是一卷容易了解的书信，有的人对它敬而远之，有的却推崇备至。它是约翰以启示文体写给亚细亚七间教会的一封信，将他在拔摩岛所见到的异象都写出来，里面有非常宝贵的信息，基督徒不能不注意。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一、作者： 使徒约翰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耶稣基督的启示，就是神赐给他，叫他将必要快成的事指示他的众仆人。他就差遣使者，晓谕他的仆人约翰。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约翰便将神的道，和耶稣基督的见证，凡自己所看见的，都证明出来。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早期教父游斯丁、俄利根、爱任纽、优西比乌、耶柔米等人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都认为，他就是耶稣的门徒约翰，后来称为使徒约翰。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圣经中常提到的“两个约翰”：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               施洗约翰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               使徒约翰</a:t>
            </a:r>
          </a:p>
        </p:txBody>
      </p:sp>
      <p:sp>
        <p:nvSpPr>
          <p:cNvPr id="4" name="Not Equal 3"/>
          <p:cNvSpPr/>
          <p:nvPr/>
        </p:nvSpPr>
        <p:spPr>
          <a:xfrm>
            <a:off x="2362200" y="3733800"/>
            <a:ext cx="990600" cy="457200"/>
          </a:xfrm>
          <a:prstGeom prst="mathNot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、施洗约翰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        可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3 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在旷野有人声喊着说，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预备主的道，修直他的路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照这话，约翰来了，在旷野施洗，传悔改的洗礼，使罪得赦。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      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犹太全地，和耶路撒冷的人，都出去到约翰那里，承认他们的罪，在约但河里受他的洗。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6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约翰穿骆驼毛的衣服，腰束皮带，吃的是蝗虫野蜜。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他传道说，有一位在我以后来的，能力比我更大，我就是弯腰给他解鞋带，也是不配的。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我是用水给你们施洗，他却要用圣灵给你们施洗。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太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3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7 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约翰看见许多法利赛人和撒都该人，也来受洗，就对他们说，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毒蛇的种类，谁指示你们逃避将来的忿怒呢？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8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你们要结出果子来，与悔改的心相称。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不要自己心里说，有亚伯拉罕为我们的祖宗。我告诉你们，神能从这些石头中给亚伯拉罕兴起子孙来。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10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现在斧子已经放在树根上，凡不结好果子的树，就砍下来，丢在火里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约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：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29 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次日，约翰看见耶稣来到他那里，就说，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看哪，神的羔羊，除去（或作背负）世人罪孽的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14983</TotalTime>
  <Words>2040</Words>
  <Application>Microsoft Office PowerPoint</Application>
  <PresentationFormat>On-screen Show (4:3)</PresentationFormat>
  <Paragraphs>222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主题</vt:lpstr>
      <vt:lpstr>莱城华人教会成人主日学 ——启示录（一）：主必再来</vt:lpstr>
      <vt:lpstr>祈祷/Prayer</vt:lpstr>
      <vt:lpstr>旧约</vt:lpstr>
      <vt:lpstr>新约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祈祷/Prayer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406</cp:revision>
  <dcterms:modified xsi:type="dcterms:W3CDTF">2026-04-18T13:15:25Z</dcterms:modified>
</cp:coreProperties>
</file>