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62" r:id="rId2"/>
    <p:sldId id="421" r:id="rId3"/>
    <p:sldId id="740" r:id="rId4"/>
    <p:sldId id="744" r:id="rId5"/>
    <p:sldId id="845" r:id="rId6"/>
    <p:sldId id="853" r:id="rId7"/>
    <p:sldId id="811" r:id="rId8"/>
    <p:sldId id="833" r:id="rId9"/>
    <p:sldId id="834" r:id="rId10"/>
    <p:sldId id="835" r:id="rId11"/>
    <p:sldId id="836" r:id="rId12"/>
    <p:sldId id="855" r:id="rId13"/>
    <p:sldId id="837" r:id="rId14"/>
    <p:sldId id="854" r:id="rId15"/>
    <p:sldId id="838" r:id="rId16"/>
    <p:sldId id="846" r:id="rId17"/>
    <p:sldId id="839" r:id="rId18"/>
    <p:sldId id="840" r:id="rId19"/>
    <p:sldId id="841" r:id="rId20"/>
    <p:sldId id="842" r:id="rId21"/>
    <p:sldId id="843" r:id="rId22"/>
    <p:sldId id="844" r:id="rId23"/>
    <p:sldId id="847" r:id="rId24"/>
    <p:sldId id="848" r:id="rId25"/>
    <p:sldId id="422" r:id="rId26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gb231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-20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莱城华人教会成人主日学</a:t>
            </a:r>
            <a:r>
              <a:rPr lang="en-US" altLang="zh-CN" sz="4000" b="1" dirty="0">
                <a:solidFill>
                  <a:srgbClr val="FFFF00"/>
                </a:solidFill>
              </a:rPr>
              <a:t/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en-US" altLang="zh-CN" sz="4000" b="1" dirty="0" smtClean="0">
                <a:solidFill>
                  <a:srgbClr val="FFFF00"/>
                </a:solidFill>
              </a:rPr>
              <a:t>——《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彼得前书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》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wooden&#10;&#10;Description automatically generated">
            <a:extLst>
              <a:ext uri="{FF2B5EF4-FFF2-40B4-BE49-F238E27FC236}">
                <a16:creationId xmlns="" xmlns:a16="http://schemas.microsoft.com/office/drawing/2014/main" id="{EF287C7D-E374-07CD-9C42-4A39F891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8" y="2060848"/>
            <a:ext cx="913108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基于以上，在面对当时罗马城众人的愤怒的时候，尼䘵顺理成章的将这场大火归到基督徒身上，说是他们放的，为了实现主耶稣的再来。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1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为了彻底抵消民众的怨气，尼禄下令逮捕基督徒，公开地将他们残酷折磨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钉十字架、披兽皮让野兽咬死、甚至将他们钉上柱子做为蜡烛。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        刚开始，这场迫害仅限于罗马城，但后来慢慢的延伸到整个罗马帝国。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彼得前书就是在这样的背景下写成的。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写作对象</a:t>
            </a:r>
          </a:p>
          <a:p>
            <a:pPr lvl="0" algn="l"/>
            <a:endParaRPr lang="zh-CN" altLang="en-US" sz="11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写给分散在小亚细亚的信徒（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）：本都、加拉太、加帕多家、亚细亚、庇推尼；这些地区都在今天的 土耳其。</a:t>
            </a:r>
          </a:p>
          <a:p>
            <a:pPr lvl="0" algn="l"/>
            <a:endParaRPr lang="zh-CN" altLang="en-US" sz="11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</a:t>
            </a:r>
            <a:endParaRPr lang="zh-CN" alt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E:\2026 证道\成人主日学\1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8920"/>
            <a:ext cx="9144000" cy="4069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在这个地区的基督徒多为外邦信徒，当时他们正经历着：社会排斥、经济压力、政治逼迫、名誉毁谤。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1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1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1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     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你们在外邦人中，应当品行端正，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叫那些毁谤你们是作恶的，因看见你们的好行为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，便在鉴察的日子，归荣耀给神。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    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因此，你们是大有喜乐，但如今，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在百般的试炼中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暂时忧愁。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7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叫你们的信心既被试验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，就比那被火试验，仍然能坏的金子，更显宝贵。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二、写作目的与核心信息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、写作目的：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彼得写这封信，是要：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坚固在苦难中的信徒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解释受苦的意义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指出荣耀的盼望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建立圣洁生活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鼓励教会牧养</a:t>
            </a:r>
          </a:p>
          <a:p>
            <a:pPr lvl="0" algn="l"/>
            <a:endParaRPr lang="zh-CN" altLang="en-US" sz="2000" b="1" dirty="0" smtClean="0">
              <a:solidFill>
                <a:schemeClr val="bg1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chemeClr val="bg1"/>
                </a:solidFill>
              </a:rPr>
              <a:t>      5:12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总结：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“劝勉你们，又证明这恩是神的真恩，你们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务要在这恩上站立得住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。”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、核心主题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在苦难中持守盼望，活出圣洁见证。可以用一句话总结：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因着基督的救恩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，我们在苦难中仍有活泼的盼望。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弟兄姊妹：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彼得前书一再将信徒的目光引到耶稣基督的身上，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因为只有主耶稣是众人喜乐之源、盼望之源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1:6,8)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    A.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基督早在创世以前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就被上帝所知，却在这末世才显现出来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1:20)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他是活石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，虽然在世的时候被人弃绝，却是被上帝所拣选、所宝贵的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2:4)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B.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基督的宝血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使我们得赎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1:19)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，他受苦受死为要成就上帝救赎大工，就是义的代替不义的，好让我们可以来到上帝面前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3:18)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C.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耶稣基督从死里复活，使我们重生，又有活泼的盼望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1:3)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。这是彼得自己亲身的体会。若不是主复活，彼得一辈子就继续作渔夫了。但是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耶稣的复活带给彼得不一样的生命，又带给他盼望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D.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将来主耶稣基督还要显现，带给我们救恩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1:5,13)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、喜乐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4:13)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。信心经过试验的人，那时必得称赞、荣耀、尊贵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1:7)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；而忠心牧养群羊的长老，那时必得永不衰残的荣耀冠冕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5:4)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　  基于对主耶稣基督这样的信仰，又亲眼看过主为我们受苦，彼得鼓励受苦中的信徒说，遇到试炼不要以为希奇，也不要忧愁，倒要欢喜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4:12-13)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；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因为基督在肉身时也受过苦，所以我们应该有受苦的心志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     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一个人在受苦中有可能喜乐吗？如何才能在受苦时有喜乐、有盼望呢？彼得说，“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你们若为基督的名受辱骂，便是有福的；因为上帝荣耀的灵常住在你们身上。”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彼前 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4:14)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他接着又说，不要因行恶而受苦，若是为作基督徒而受苦，则是一件荣耀上帝的事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4:15-16)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。而且，在肉身受过苦的，就已经与罪断绝了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4:1)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。“所以，那照上帝旨意受苦的人要一心为善，将自己灵魂交与那信实的造化之主。”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彼前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4:19)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本书关键词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关键词	    次数	                  意义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苦难	     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7 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	      基督徒现实处境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盼望	    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7-8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	      面向未来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圣洁	    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7-8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	      生活见证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顺服	    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6-7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	      对权柄与环境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荣耀	     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	      最终结局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思考讨论：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你曾经为主受过苦吗？当时感受如何？你怎么知道不是因为自已的罪而受苦呢？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三、结构大纲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第一部分：救恩与盼望（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1:1–2:10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主题：身份与地位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我是谁？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重生与活泼盼望（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1:3–12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成为圣洁（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1:13–25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灵命成长（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2:1–3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属灵的身份（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2:4–10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重要经文：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“惟有你们是被拣选的族类，是有君尊的祭司，是圣洁的国度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……”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强调：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我们是谁？我们的属灵身份；教会是神的新子民。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第二部分：苦难中的生活见证（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2:11–4:11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主题：如何在社会中生活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我如何活出信仰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对政府的态度（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2:13–17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仆人与主人（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2:18–25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婚姻关系（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3:1–7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以善胜恶（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3:8–17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与基督一同受苦（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3:18–22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末世生活（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4:1–11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重点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：顺服不是软弱；受苦不是失败；基督是我们受苦的榜样（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2:21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第三部分：牧养与最终盼望（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4:12–5:14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主题：在苦难中警醒与仰望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我如何面对苦难并期待神的荣耀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火炼的试验（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4:12–19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长老的责任（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5:1–4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谦卑与警醒（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5:5–11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问安祝福（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5:12–14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经文：“务要谨守、警醒，因为你们的仇敌魔鬼，如同吼叫的狮子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……”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5:8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四、神学重点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受苦神学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彼得不是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问“为什么受苦”，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而是教导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“如何受苦”。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强调：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受苦是正常的；受苦是试炼；受苦带来荣耀。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基督论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彼得强调：基督的受苦（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2:21-25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）；基督的复活；基督的再来</a:t>
            </a: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基督是：羔羊（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）；房角石（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2:6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）；牧长（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5:4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）。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末世观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彼得书信充满末世张力：基督快要显现；审判将来临；荣耀即将来到。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因此信徒要：警醒、自守、爱人、服事。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问题讨论：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、彼得的“盼望”与现代“成功神学”有何不同？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、顺服政府是否有例外？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、今天我们如何活出寄居者身份？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、苦难是否一定是神的管教？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、教会如何在逼迫中成长？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1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旧约</a:t>
            </a:r>
          </a:p>
        </p:txBody>
      </p:sp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摩西五经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历史书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诗歌智慧书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先知书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0480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出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利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民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申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士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王上、下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拉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尼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箴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传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歌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结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哀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何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珥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摩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俄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拿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鸿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谷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番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该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亚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</p:txBody>
      </p:sp>
      <p:sp>
        <p:nvSpPr>
          <p:cNvPr id="5" name="Left Brace 4"/>
          <p:cNvSpPr/>
          <p:nvPr/>
        </p:nvSpPr>
        <p:spPr>
          <a:xfrm>
            <a:off x="533400" y="228600"/>
            <a:ext cx="304800" cy="6629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>
            <a:off x="2971800" y="152400"/>
            <a:ext cx="381000" cy="83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>
            <a:off x="2971800" y="1371600"/>
            <a:ext cx="381000" cy="1524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eft Brace 9"/>
          <p:cNvSpPr/>
          <p:nvPr/>
        </p:nvSpPr>
        <p:spPr>
          <a:xfrm>
            <a:off x="3048000" y="3657600"/>
            <a:ext cx="304800" cy="685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Brace 10"/>
          <p:cNvSpPr/>
          <p:nvPr/>
        </p:nvSpPr>
        <p:spPr>
          <a:xfrm>
            <a:off x="2971800" y="4648200"/>
            <a:ext cx="4572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新约</a:t>
            </a:r>
          </a:p>
        </p:txBody>
      </p:sp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四福音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历史书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lvl="0" algn="l" eaLnBrk="1" hangingPunct="1"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书信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启示录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26670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太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徒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endParaRPr lang="en-US" altLang="zh-CN" sz="30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 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弗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西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多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门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雅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</a:t>
            </a:r>
          </a:p>
          <a:p>
            <a:pPr algn="l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彼后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约一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约二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约三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犹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200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33400" y="228600"/>
            <a:ext cx="304800" cy="6629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>
            <a:off x="2667000" y="6172200"/>
            <a:ext cx="304800" cy="533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>
            <a:off x="4191000" y="2133600"/>
            <a:ext cx="304800" cy="1828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eft Brace 9"/>
          <p:cNvSpPr/>
          <p:nvPr/>
        </p:nvSpPr>
        <p:spPr>
          <a:xfrm>
            <a:off x="2438400" y="152400"/>
            <a:ext cx="304800" cy="457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Brace 10"/>
          <p:cNvSpPr/>
          <p:nvPr/>
        </p:nvSpPr>
        <p:spPr>
          <a:xfrm>
            <a:off x="2438400" y="3200400"/>
            <a:ext cx="4572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048000" y="23622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保罗书信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124200" y="45720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普通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书信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2438400" y="1143000"/>
            <a:ext cx="304800" cy="457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eft Brace 14"/>
          <p:cNvSpPr/>
          <p:nvPr/>
        </p:nvSpPr>
        <p:spPr>
          <a:xfrm>
            <a:off x="4267200" y="4419600"/>
            <a:ext cx="2286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一、作者与写作背景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marL="742950" lvl="0" indent="-742950" algn="l">
              <a:buAutoNum type="arabicPeriod"/>
            </a:pPr>
            <a:r>
              <a:rPr lang="zh-CN" altLang="en-US" sz="3600" b="1" dirty="0" smtClean="0">
                <a:solidFill>
                  <a:srgbClr val="FFFF00"/>
                </a:solidFill>
              </a:rPr>
              <a:t>作者：彼得（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），即主耶稣的门徒西门彼得。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marL="742950" lvl="0" indent="-742950" algn="l">
              <a:buAutoNum type="arabicPeriod"/>
            </a:pP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彼得生平简要回顾：</a:t>
            </a:r>
          </a:p>
          <a:p>
            <a:pPr lvl="0" algn="l"/>
            <a:endParaRPr lang="zh-CN" altLang="en-US" sz="3600" b="1" dirty="0" smtClean="0">
              <a:solidFill>
                <a:schemeClr val="bg1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原名西门（约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1:42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加利利渔夫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十二使徒领袖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曾三次不认主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在 使徒行传 中成为教会柱石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彼得的生命特色：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早期彼得	  书信中的彼得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冲动	                    稳重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容易跌倒	       强调忍耐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不认主	                 劝人忠心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他经历失败与恢复，因此特别强调：恩典、盼望、在苦难中坚立。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写作时间与地点</a:t>
            </a:r>
          </a:p>
          <a:p>
            <a:pPr lvl="0" algn="l"/>
            <a:endParaRPr lang="zh-CN" altLang="en-US" sz="105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时间：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约主后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62–64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年间</a:t>
            </a:r>
          </a:p>
          <a:p>
            <a:pPr lvl="0" algn="l"/>
            <a:endParaRPr lang="zh-CN" altLang="en-US" sz="105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地点：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“巴比伦”（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5:13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多数学者认为指 罗马 的象征说法</a:t>
            </a:r>
          </a:p>
          <a:p>
            <a:pPr lvl="0" algn="l"/>
            <a:endParaRPr lang="zh-CN" altLang="en-US" sz="1050" b="1" dirty="0" smtClean="0">
              <a:solidFill>
                <a:schemeClr val="bg1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背景：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主后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64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年，罗马城发生了一场持续九天的大火。根据历史记载，不少人认为这场大火是罗马皇帝尼禄为了重建“新罗马”而故意纵火。然而，事态的发展远远超出了他的预料，火势失控，造成巨大破坏。灾难过后，罗马民众群情激愤，对皇帝产生强烈不满。原因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原因有三：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、许多人的亲人在这场大火中丧生，家庭破碎，哀鸿遍野，失去至亲的悲痛使民众心中充满愤怒与哀伤。</a:t>
            </a: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B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、他们失去了自己的家园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包括神庙、市场和房屋。这些地方承载着几代人的记忆与情感。转瞬之间，一切化为灰烬，他们也因此流离失所，变得一无所有。</a:t>
            </a:r>
          </a:p>
          <a:p>
            <a:pPr lvl="0" algn="l"/>
            <a:endParaRPr lang="zh-CN" altLang="en-US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C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、更令人震惊的是，民间开始流传消息，说这场大火并非天灾，而是人为纵火；而纵火者，竟然就是他们的皇帝。这种传闻无疑加深了民众的愤怒与不安。</a:t>
            </a: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="" xmlns:a16="http://schemas.microsoft.com/office/drawing/2014/main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        为了转移民众的愤怒，尼禄很快把目光投向当时在罗马城中刚刚兴起、人数不多却备受争议的一个群体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基督徒。之所以选择他们，是因为当时民间已经流传着许多对基督徒不利的谣言，使他们成为最容易被“替罪”的对象。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chemeClr val="bg1"/>
                </a:solidFill>
              </a:rPr>
              <a:t>A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、聚众淫乱：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夜间、秘密聚会、墓穴之中，除了耶稣基督的救恩，强调彼此相爱：将身体献上，当作活祭。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chemeClr val="bg1"/>
                </a:solidFill>
              </a:rPr>
              <a:t>B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、吃人肉、喝人血：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在每次聚会，他们都会守主的晚餐。传言他们是吃人肉，喝人血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chemeClr val="bg1"/>
                </a:solidFill>
              </a:rPr>
              <a:t>C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、基督徒宣称：上帝未日必有火的审判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     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基督徒相信世界必有末日，在世界末日必有火的审判。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13869</TotalTime>
  <Words>1418</Words>
  <Application>Microsoft Office PowerPoint</Application>
  <PresentationFormat>On-screen Show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主题</vt:lpstr>
      <vt:lpstr>莱城华人教会成人主日学 ——《彼得前书》</vt:lpstr>
      <vt:lpstr>祈祷/Prayer</vt:lpstr>
      <vt:lpstr>旧约</vt:lpstr>
      <vt:lpstr>新约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祈祷/Prayer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402</cp:revision>
  <dcterms:modified xsi:type="dcterms:W3CDTF">2026-03-07T15:06:55Z</dcterms:modified>
</cp:coreProperties>
</file>