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5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7" name="Shape 13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文本"/>
          <p:cNvSpPr txBox="1"/>
          <p:nvPr>
            <p:ph type="title"/>
          </p:nvPr>
        </p:nvSpPr>
        <p:spPr>
          <a:xfrm>
            <a:off x="1689100" y="4445000"/>
            <a:ext cx="21005800" cy="24130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13" name="正文级别 1…"/>
          <p:cNvSpPr txBox="1"/>
          <p:nvPr>
            <p:ph type="body" sz="quarter" idx="1"/>
          </p:nvPr>
        </p:nvSpPr>
        <p:spPr>
          <a:xfrm>
            <a:off x="1689100" y="6845300"/>
            <a:ext cx="21005800" cy="2159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" name="幻灯片编号"/>
          <p:cNvSpPr txBox="1"/>
          <p:nvPr>
            <p:ph type="sldNum" sz="quarter" idx="2"/>
          </p:nvPr>
        </p:nvSpPr>
        <p:spPr>
          <a:xfrm>
            <a:off x="11949856" y="13049250"/>
            <a:ext cx="508103" cy="520700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正文级别 1…"/>
          <p:cNvSpPr txBox="1"/>
          <p:nvPr>
            <p:ph type="body" idx="1"/>
          </p:nvPr>
        </p:nvSpPr>
        <p:spPr>
          <a:xfrm>
            <a:off x="1689100" y="2730500"/>
            <a:ext cx="21005800" cy="82550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木制桌面上的陶瓷茶杯"/>
          <p:cNvSpPr/>
          <p:nvPr>
            <p:ph type="pic" sz="half" idx="21"/>
          </p:nvPr>
        </p:nvSpPr>
        <p:spPr>
          <a:xfrm>
            <a:off x="12344400" y="4356100"/>
            <a:ext cx="11379200" cy="918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在陶轮上做陶罐的手"/>
          <p:cNvSpPr/>
          <p:nvPr>
            <p:ph type="pic" sz="half" idx="22"/>
          </p:nvPr>
        </p:nvSpPr>
        <p:spPr>
          <a:xfrm>
            <a:off x="12293600" y="304800"/>
            <a:ext cx="11315700" cy="730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陶瓷碗的特写"/>
          <p:cNvSpPr/>
          <p:nvPr>
            <p:ph type="pic" idx="23"/>
          </p:nvPr>
        </p:nvSpPr>
        <p:spPr>
          <a:xfrm>
            <a:off x="647700" y="-711200"/>
            <a:ext cx="11379200" cy="1714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–苏子柔"/>
          <p:cNvSpPr txBox="1"/>
          <p:nvPr>
            <p:ph type="body" sz="quarter" idx="21"/>
          </p:nvPr>
        </p:nvSpPr>
        <p:spPr>
          <a:xfrm>
            <a:off x="2387600" y="8965286"/>
            <a:ext cx="19621500" cy="90352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700"/>
              </a:spcBef>
              <a:buSzTx/>
              <a:buNone/>
              <a:defRPr i="1" sz="44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r>
              <a:t>–苏子柔</a:t>
            </a:r>
          </a:p>
        </p:txBody>
      </p:sp>
      <p:sp>
        <p:nvSpPr>
          <p:cNvPr id="114" name="“在此键入引文。”"/>
          <p:cNvSpPr txBox="1"/>
          <p:nvPr>
            <p:ph type="body" sz="quarter" idx="22"/>
          </p:nvPr>
        </p:nvSpPr>
        <p:spPr>
          <a:xfrm>
            <a:off x="2387600" y="5978406"/>
            <a:ext cx="19621500" cy="100710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“在此键入引文。”</a:t>
            </a:r>
          </a:p>
        </p:txBody>
      </p:sp>
      <p:sp>
        <p:nvSpPr>
          <p:cNvPr id="11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在陶轮上做陶罐的手"/>
          <p:cNvSpPr/>
          <p:nvPr>
            <p:ph type="pic" idx="21"/>
          </p:nvPr>
        </p:nvSpPr>
        <p:spPr>
          <a:xfrm>
            <a:off x="-2171700" y="-152400"/>
            <a:ext cx="28930759" cy="1437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hd.png" descr="chalk_line_box_hd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635000" y="9550400"/>
            <a:ext cx="23063200" cy="328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各种陶瓷瓷器"/>
          <p:cNvSpPr/>
          <p:nvPr>
            <p:ph type="pic" idx="21"/>
          </p:nvPr>
        </p:nvSpPr>
        <p:spPr>
          <a:xfrm>
            <a:off x="666750" y="-1562100"/>
            <a:ext cx="23063200" cy="11874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标题文本"/>
          <p:cNvSpPr txBox="1"/>
          <p:nvPr>
            <p:ph type="title"/>
          </p:nvPr>
        </p:nvSpPr>
        <p:spPr>
          <a:xfrm>
            <a:off x="1689100" y="9753600"/>
            <a:ext cx="21005800" cy="13335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24" name="正文级别 1…"/>
          <p:cNvSpPr txBox="1"/>
          <p:nvPr>
            <p:ph type="body" sz="quarter" idx="1"/>
          </p:nvPr>
        </p:nvSpPr>
        <p:spPr>
          <a:xfrm>
            <a:off x="1689100" y="11023600"/>
            <a:ext cx="21005800" cy="16764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5" name="幻灯片编号"/>
          <p:cNvSpPr txBox="1"/>
          <p:nvPr>
            <p:ph type="sldNum" sz="quarter" idx="2"/>
          </p:nvPr>
        </p:nvSpPr>
        <p:spPr>
          <a:xfrm>
            <a:off x="11949856" y="13017500"/>
            <a:ext cx="508103" cy="5207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文本"/>
          <p:cNvSpPr txBox="1"/>
          <p:nvPr>
            <p:ph type="title"/>
          </p:nvPr>
        </p:nvSpPr>
        <p:spPr>
          <a:xfrm>
            <a:off x="1689100" y="5499100"/>
            <a:ext cx="21005800" cy="2730500"/>
          </a:xfrm>
          <a:prstGeom prst="rect">
            <a:avLst/>
          </a:prstGeom>
        </p:spPr>
        <p:txBody>
          <a:bodyPr anchor="ctr"/>
          <a:lstStyle/>
          <a:p>
            <a:pPr/>
            <a:r>
              <a:t>标题文本</a:t>
            </a:r>
          </a:p>
        </p:txBody>
      </p:sp>
      <p:sp>
        <p:nvSpPr>
          <p:cNvPr id="3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成排的棕色陶瓷碗"/>
          <p:cNvSpPr/>
          <p:nvPr>
            <p:ph type="pic" idx="21"/>
          </p:nvPr>
        </p:nvSpPr>
        <p:spPr>
          <a:xfrm>
            <a:off x="12077700" y="850900"/>
            <a:ext cx="10642600" cy="159659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标题文本"/>
          <p:cNvSpPr txBox="1"/>
          <p:nvPr>
            <p:ph type="title"/>
          </p:nvPr>
        </p:nvSpPr>
        <p:spPr>
          <a:xfrm>
            <a:off x="1689100" y="1295400"/>
            <a:ext cx="9525000" cy="5765800"/>
          </a:xfrm>
          <a:prstGeom prst="rect">
            <a:avLst/>
          </a:prstGeom>
        </p:spPr>
        <p:txBody>
          <a:bodyPr anchor="b"/>
          <a:lstStyle/>
          <a:p>
            <a:pPr/>
            <a:r>
              <a:t>标题文本</a:t>
            </a:r>
          </a:p>
        </p:txBody>
      </p:sp>
      <p:sp>
        <p:nvSpPr>
          <p:cNvPr id="42" name="正文级别 1…"/>
          <p:cNvSpPr txBox="1"/>
          <p:nvPr>
            <p:ph type="body" sz="quarter" idx="1"/>
          </p:nvPr>
        </p:nvSpPr>
        <p:spPr>
          <a:xfrm>
            <a:off x="1689100" y="7251700"/>
            <a:ext cx="9525000" cy="51816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400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3" name="幻灯片编号"/>
          <p:cNvSpPr txBox="1"/>
          <p:nvPr>
            <p:ph type="sldNum" sz="quarter" idx="2"/>
          </p:nvPr>
        </p:nvSpPr>
        <p:spPr>
          <a:xfrm>
            <a:off x="11949856" y="13017500"/>
            <a:ext cx="508103" cy="5207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59" name="正文级别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成排的棕色陶瓷碗"/>
          <p:cNvSpPr/>
          <p:nvPr>
            <p:ph type="pic" sz="half" idx="21"/>
          </p:nvPr>
        </p:nvSpPr>
        <p:spPr>
          <a:xfrm>
            <a:off x="12511366" y="2415958"/>
            <a:ext cx="9261150" cy="1389539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69" name="正文级别 1…"/>
          <p:cNvSpPr txBox="1"/>
          <p:nvPr>
            <p:ph type="body" sz="half" idx="1"/>
          </p:nvPr>
        </p:nvSpPr>
        <p:spPr>
          <a:xfrm>
            <a:off x="1689100" y="3683000"/>
            <a:ext cx="10007600" cy="8255000"/>
          </a:xfrm>
          <a:prstGeom prst="rect">
            <a:avLst/>
          </a:prstGeom>
        </p:spPr>
        <p:txBody>
          <a:bodyPr/>
          <a:lstStyle>
            <a:lvl1pPr marL="533400" indent="-533400">
              <a:lnSpc>
                <a:spcPct val="90000"/>
              </a:lnSpc>
              <a:defRPr sz="4400"/>
            </a:lvl1pPr>
            <a:lvl2pPr marL="1066800" indent="-533400">
              <a:lnSpc>
                <a:spcPct val="90000"/>
              </a:lnSpc>
              <a:defRPr sz="4400"/>
            </a:lvl2pPr>
            <a:lvl3pPr marL="1600200" indent="-533400">
              <a:lnSpc>
                <a:spcPct val="90000"/>
              </a:lnSpc>
              <a:defRPr sz="4400"/>
            </a:lvl3pPr>
            <a:lvl4pPr marL="2133600" indent="-533400">
              <a:lnSpc>
                <a:spcPct val="90000"/>
              </a:lnSpc>
              <a:defRPr sz="4400"/>
            </a:lvl4pPr>
            <a:lvl5pPr marL="2667000" indent="-533400">
              <a:lnSpc>
                <a:spcPct val="90000"/>
              </a:lnSpc>
              <a:defRPr sz="4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0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实时视频（小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78" name="正文级别 1…"/>
          <p:cNvSpPr txBox="1"/>
          <p:nvPr>
            <p:ph type="body" sz="half" idx="1"/>
          </p:nvPr>
        </p:nvSpPr>
        <p:spPr>
          <a:xfrm>
            <a:off x="1689100" y="3683000"/>
            <a:ext cx="10007600" cy="8255000"/>
          </a:xfrm>
          <a:prstGeom prst="rect">
            <a:avLst/>
          </a:prstGeom>
        </p:spPr>
        <p:txBody>
          <a:bodyPr/>
          <a:lstStyle>
            <a:lvl1pPr marL="533400" indent="-533400">
              <a:lnSpc>
                <a:spcPct val="90000"/>
              </a:lnSpc>
              <a:defRPr sz="4400"/>
            </a:lvl1pPr>
            <a:lvl2pPr marL="1066800" indent="-533400">
              <a:lnSpc>
                <a:spcPct val="90000"/>
              </a:lnSpc>
              <a:defRPr sz="4400"/>
            </a:lvl2pPr>
            <a:lvl3pPr marL="1600200" indent="-533400">
              <a:lnSpc>
                <a:spcPct val="90000"/>
              </a:lnSpc>
              <a:defRPr sz="4400"/>
            </a:lvl3pPr>
            <a:lvl4pPr marL="2133600" indent="-533400">
              <a:lnSpc>
                <a:spcPct val="90000"/>
              </a:lnSpc>
              <a:defRPr sz="4400"/>
            </a:lvl4pPr>
            <a:lvl5pPr marL="2667000" indent="-533400">
              <a:lnSpc>
                <a:spcPct val="90000"/>
              </a:lnSpc>
              <a:defRPr sz="4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、项目符号与实时视频（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标题文本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标题文本</a:t>
            </a:r>
          </a:p>
        </p:txBody>
      </p:sp>
      <p:sp>
        <p:nvSpPr>
          <p:cNvPr id="87" name="正文级别 1…"/>
          <p:cNvSpPr txBox="1"/>
          <p:nvPr>
            <p:ph type="body" sz="half" idx="1"/>
          </p:nvPr>
        </p:nvSpPr>
        <p:spPr>
          <a:xfrm>
            <a:off x="1689100" y="3683000"/>
            <a:ext cx="10007600" cy="8255000"/>
          </a:xfrm>
          <a:prstGeom prst="rect">
            <a:avLst/>
          </a:prstGeom>
        </p:spPr>
        <p:txBody>
          <a:bodyPr/>
          <a:lstStyle>
            <a:lvl1pPr marL="533400" indent="-533400">
              <a:lnSpc>
                <a:spcPct val="90000"/>
              </a:lnSpc>
              <a:defRPr sz="4400"/>
            </a:lvl1pPr>
            <a:lvl2pPr marL="1066800" indent="-533400">
              <a:lnSpc>
                <a:spcPct val="90000"/>
              </a:lnSpc>
              <a:defRPr sz="4400"/>
            </a:lvl2pPr>
            <a:lvl3pPr marL="1600200" indent="-533400">
              <a:lnSpc>
                <a:spcPct val="90000"/>
              </a:lnSpc>
              <a:defRPr sz="4400"/>
            </a:lvl3pPr>
            <a:lvl4pPr marL="2133600" indent="-533400">
              <a:lnSpc>
                <a:spcPct val="90000"/>
              </a:lnSpc>
              <a:defRPr sz="4400"/>
            </a:lvl4pPr>
            <a:lvl5pPr marL="2667000" indent="-533400">
              <a:lnSpc>
                <a:spcPct val="90000"/>
              </a:lnSpc>
              <a:defRPr sz="44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hd.png" descr="chalk_line_hd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736600" y="495300"/>
            <a:ext cx="22910800" cy="1234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标题文本"/>
          <p:cNvSpPr txBox="1"/>
          <p:nvPr>
            <p:ph type="title"/>
          </p:nvPr>
        </p:nvSpPr>
        <p:spPr>
          <a:xfrm>
            <a:off x="1689100" y="889000"/>
            <a:ext cx="21005800" cy="241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标题文本</a:t>
            </a:r>
          </a:p>
        </p:txBody>
      </p:sp>
      <p:sp>
        <p:nvSpPr>
          <p:cNvPr id="4" name="正文级别 1…"/>
          <p:cNvSpPr txBox="1"/>
          <p:nvPr>
            <p:ph type="body" idx="1"/>
          </p:nvPr>
        </p:nvSpPr>
        <p:spPr>
          <a:xfrm>
            <a:off x="1689100" y="3683000"/>
            <a:ext cx="21005800" cy="825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/>
          <p:nvPr>
            <p:ph type="sldNum" sz="quarter" idx="2"/>
          </p:nvPr>
        </p:nvSpPr>
        <p:spPr>
          <a:xfrm>
            <a:off x="11940996" y="13017500"/>
            <a:ext cx="508103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b="1" cap="all" sz="2400">
                <a:latin typeface="+mn-lt"/>
                <a:ea typeface="+mn-ea"/>
                <a:cs typeface="+mn-cs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528" strike="noStrike" sz="66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528" strike="noStrike" sz="66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528" strike="noStrike" sz="66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528" strike="noStrike" sz="66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528" strike="noStrike" sz="66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528" strike="noStrike" sz="66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528" strike="noStrike" sz="66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528" strike="noStrike" sz="66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528" strike="noStrike" sz="6600" u="none"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000" u="none"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24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24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24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24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24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24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24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24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2400" u="none"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7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8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神 在 历 史 掌 权"/>
          <p:cNvSpPr txBox="1"/>
          <p:nvPr>
            <p:ph type="ctrTitle"/>
          </p:nvPr>
        </p:nvSpPr>
        <p:spPr>
          <a:xfrm>
            <a:off x="1689100" y="4445000"/>
            <a:ext cx="18612049" cy="2413000"/>
          </a:xfrm>
          <a:prstGeom prst="rect">
            <a:avLst/>
          </a:prstGeom>
        </p:spPr>
        <p:txBody>
          <a:bodyPr anchor="ctr"/>
          <a:lstStyle>
            <a:lvl1pPr algn="ctr">
              <a:defRPr spc="816" sz="10200"/>
            </a:lvl1pPr>
          </a:lstStyle>
          <a:p>
            <a:pPr/>
            <a:r>
              <a:t>神 在 历 史 掌 权</a:t>
            </a:r>
          </a:p>
        </p:txBody>
      </p:sp>
      <p:sp>
        <p:nvSpPr>
          <p:cNvPr id="140" name="但以理书11:1-45"/>
          <p:cNvSpPr txBox="1"/>
          <p:nvPr>
            <p:ph type="subTitle" sz="quarter" idx="1"/>
          </p:nvPr>
        </p:nvSpPr>
        <p:spPr>
          <a:xfrm>
            <a:off x="1910585" y="9009696"/>
            <a:ext cx="18169078" cy="2159001"/>
          </a:xfrm>
          <a:prstGeom prst="rect">
            <a:avLst/>
          </a:prstGeom>
        </p:spPr>
        <p:txBody>
          <a:bodyPr anchor="ctr"/>
          <a:lstStyle>
            <a:lvl1pPr algn="ctr">
              <a:defRPr b="1" spc="456" sz="5700"/>
            </a:lvl1pPr>
          </a:lstStyle>
          <a:p>
            <a:pPr/>
            <a:r>
              <a:t>但以理书11:1-45</a:t>
            </a:r>
          </a:p>
        </p:txBody>
      </p:sp>
      <p:pic>
        <p:nvPicPr>
          <p:cNvPr id="141" name="图像 2.jpeg" descr="图像 2.jpeg"/>
          <p:cNvPicPr>
            <a:picLocks noChangeAspect="1"/>
          </p:cNvPicPr>
          <p:nvPr/>
        </p:nvPicPr>
        <p:blipFill>
          <a:blip r:embed="rId2">
            <a:extLst/>
          </a:blip>
          <a:srcRect l="30224" t="0" r="15431" b="0"/>
          <a:stretch>
            <a:fillRect/>
          </a:stretch>
        </p:blipFill>
        <p:spPr>
          <a:xfrm>
            <a:off x="21209420" y="34726"/>
            <a:ext cx="3178287" cy="13646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熬炼（refine）用火“炼金、炼银” ，外在压力的炼净过程 清净…"/>
          <p:cNvSpPr txBox="1"/>
          <p:nvPr>
            <p:ph type="title"/>
          </p:nvPr>
        </p:nvSpPr>
        <p:spPr>
          <a:xfrm>
            <a:off x="1689100" y="889000"/>
            <a:ext cx="21005800" cy="1089366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20000"/>
              </a:lnSpc>
              <a:defRPr spc="544" sz="6800"/>
            </a:pPr>
            <a:r>
              <a:t>熬炼（refine）用火“炼金、炼银” ，外在压力的炼净过程 清净   </a:t>
            </a:r>
          </a:p>
          <a:p>
            <a:pPr algn="ctr">
              <a:lnSpc>
                <a:spcPct val="120000"/>
              </a:lnSpc>
              <a:defRPr spc="544" sz="6800"/>
            </a:pPr>
            <a:r>
              <a:t>清净purify，挑选、筛除。 内在筛选、去杂质，像筛子把糠秕分开。</a:t>
            </a:r>
          </a:p>
          <a:p>
            <a:pPr algn="ctr">
              <a:lnSpc>
                <a:spcPct val="120000"/>
              </a:lnSpc>
              <a:defRPr spc="544" sz="6800"/>
            </a:pPr>
            <a:r>
              <a:t>洁白（make white）变白、洁净、无瑕   从“被炼”到“显出洁白”   。偏重“最终生命状态”</a:t>
            </a:r>
          </a:p>
        </p:txBody>
      </p:sp>
      <p:pic>
        <p:nvPicPr>
          <p:cNvPr id="196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赛53:5“哪知他为我们的过犯受害，…"/>
          <p:cNvSpPr txBox="1"/>
          <p:nvPr>
            <p:ph type="title"/>
          </p:nvPr>
        </p:nvSpPr>
        <p:spPr>
          <a:xfrm>
            <a:off x="1689100" y="889000"/>
            <a:ext cx="16790245" cy="1089366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10000"/>
              </a:lnSpc>
              <a:defRPr spc="488" sz="6100"/>
            </a:pPr>
            <a:r>
              <a:t>赛53:5“哪知他为我们的过犯受害，</a:t>
            </a:r>
          </a:p>
          <a:p>
            <a:pPr algn="ctr">
              <a:lnSpc>
                <a:spcPct val="110000"/>
              </a:lnSpc>
              <a:defRPr spc="488" sz="6100"/>
            </a:pPr>
            <a:r>
              <a:t>为我们的罪孽压伤…</a:t>
            </a:r>
          </a:p>
        </p:txBody>
      </p:sp>
      <p:pic>
        <p:nvPicPr>
          <p:cNvPr id="201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图像 12.jpeg" descr="图像 12.jpeg"/>
          <p:cNvPicPr>
            <a:picLocks noChangeAspect="1"/>
          </p:cNvPicPr>
          <p:nvPr/>
        </p:nvPicPr>
        <p:blipFill>
          <a:blip r:embed="rId3">
            <a:extLst/>
          </a:blip>
          <a:srcRect l="0" t="20472" r="0" b="0"/>
          <a:stretch>
            <a:fillRect/>
          </a:stretch>
        </p:blipFill>
        <p:spPr>
          <a:xfrm>
            <a:off x="19435804" y="-29056"/>
            <a:ext cx="4871260" cy="13774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三、上帝没有烂尾楼…"/>
          <p:cNvSpPr txBox="1"/>
          <p:nvPr>
            <p:ph type="title"/>
          </p:nvPr>
        </p:nvSpPr>
        <p:spPr>
          <a:xfrm>
            <a:off x="1689100" y="889000"/>
            <a:ext cx="16400971" cy="1089366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40000"/>
              </a:lnSpc>
              <a:defRPr spc="776" sz="9700"/>
            </a:pPr>
            <a:r>
              <a:t>三、上帝没有烂尾楼</a:t>
            </a:r>
          </a:p>
          <a:p>
            <a:pPr>
              <a:lnSpc>
                <a:spcPct val="140000"/>
              </a:lnSpc>
              <a:defRPr spc="479" sz="6000">
                <a:solidFill>
                  <a:schemeClr val="accent2">
                    <a:hueOff val="385117"/>
                    <a:satOff val="9938"/>
                    <a:lumOff val="-27064"/>
                  </a:schemeClr>
                </a:solidFill>
              </a:defRPr>
            </a:pPr>
            <a:r>
              <a:t>11:21必有一个卑鄙的人兴起接续为王……</a:t>
            </a:r>
          </a:p>
          <a:p>
            <a:pPr>
              <a:lnSpc>
                <a:spcPct val="110000"/>
              </a:lnSpc>
              <a:defRPr spc="479" sz="6000">
                <a:solidFill>
                  <a:schemeClr val="accent2">
                    <a:hueOff val="385117"/>
                    <a:satOff val="9938"/>
                    <a:lumOff val="-27064"/>
                  </a:schemeClr>
                </a:solidFill>
              </a:defRPr>
            </a:pPr>
            <a:r>
              <a:t>11:23他必行诡诈，因为他必上来以微小的军成为强盛…</a:t>
            </a:r>
          </a:p>
          <a:p>
            <a:pPr>
              <a:lnSpc>
                <a:spcPct val="110000"/>
              </a:lnSpc>
              <a:defRPr spc="479" sz="6000">
                <a:solidFill>
                  <a:schemeClr val="accent2">
                    <a:hueOff val="385117"/>
                    <a:satOff val="9938"/>
                    <a:lumOff val="-27064"/>
                  </a:schemeClr>
                </a:solidFill>
              </a:defRPr>
            </a:pPr>
            <a:r>
              <a:t>11:36他必行事亨通，直到主的忿怒完毕，因为所定的事必然成就……</a:t>
            </a:r>
          </a:p>
        </p:txBody>
      </p:sp>
      <p:pic>
        <p:nvPicPr>
          <p:cNvPr id="207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图像 15.jpeg" descr="图像 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5269" y="129821"/>
            <a:ext cx="5342852" cy="12612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黎明前的黑夜，这个时候，可能无可救药，暗无天日，但是………"/>
          <p:cNvSpPr txBox="1"/>
          <p:nvPr>
            <p:ph type="title"/>
          </p:nvPr>
        </p:nvSpPr>
        <p:spPr>
          <a:xfrm>
            <a:off x="3369961" y="1220666"/>
            <a:ext cx="14431573" cy="10893668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t>黎明前的黑夜，这个时候，可能无可救药，暗无天日，但是……</a:t>
            </a:r>
          </a:p>
          <a:p>
            <a:pPr>
              <a:lnSpc>
                <a:spcPct val="130000"/>
              </a:lnSpc>
            </a:pPr>
          </a:p>
          <a:p>
            <a:pPr>
              <a:lnSpc>
                <a:spcPct val="130000"/>
              </a:lnSpc>
            </a:pPr>
            <a:r>
              <a:t>圣经却说，加4:4“及至时候满足，神就差遣他的儿子……”，</a:t>
            </a:r>
          </a:p>
        </p:txBody>
      </p:sp>
      <p:pic>
        <p:nvPicPr>
          <p:cNvPr id="213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图像 13.jpeg" descr="图像 13.jpeg"/>
          <p:cNvPicPr>
            <a:picLocks noChangeAspect="1"/>
          </p:cNvPicPr>
          <p:nvPr/>
        </p:nvPicPr>
        <p:blipFill>
          <a:blip r:embed="rId3">
            <a:extLst/>
          </a:blip>
          <a:srcRect l="26239" t="0" r="16490" b="0"/>
          <a:stretch>
            <a:fillRect/>
          </a:stretch>
        </p:blipFill>
        <p:spPr>
          <a:xfrm>
            <a:off x="19341041" y="163633"/>
            <a:ext cx="5038948" cy="1234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四、但以理书11章让我们看见：…"/>
          <p:cNvSpPr txBox="1"/>
          <p:nvPr>
            <p:ph type="title"/>
          </p:nvPr>
        </p:nvSpPr>
        <p:spPr>
          <a:xfrm>
            <a:off x="1689100" y="889000"/>
            <a:ext cx="21718242" cy="10893668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40000"/>
              </a:lnSpc>
              <a:defRPr spc="656" sz="8200"/>
            </a:pPr>
            <a:r>
              <a:t> 四、但以理书11章让我们看见：</a:t>
            </a:r>
          </a:p>
          <a:p>
            <a:pPr>
              <a:lnSpc>
                <a:spcPct val="140000"/>
              </a:lnSpc>
              <a:defRPr spc="471" sz="5900"/>
            </a:pPr>
            <a:r>
              <a:t>  1神在全地掌管一切疆域。</a:t>
            </a:r>
          </a:p>
          <a:p>
            <a:pPr>
              <a:lnSpc>
                <a:spcPct val="140000"/>
              </a:lnSpc>
              <a:defRPr spc="471" sz="5900"/>
            </a:pPr>
            <a:r>
              <a:t>  2祂不只是掌管国度兴衰  。</a:t>
            </a:r>
          </a:p>
          <a:p>
            <a:pPr>
              <a:lnSpc>
                <a:spcPct val="140000"/>
              </a:lnSpc>
              <a:defRPr spc="471" sz="5900"/>
            </a:pPr>
            <a:r>
              <a:t>  3上帝详细设定人生路线。</a:t>
            </a:r>
          </a:p>
          <a:p>
            <a:pPr>
              <a:lnSpc>
                <a:spcPct val="140000"/>
              </a:lnSpc>
              <a:defRPr spc="479" sz="6000">
                <a:solidFill>
                  <a:schemeClr val="accent6">
                    <a:hueOff val="-284210"/>
                    <a:satOff val="2084"/>
                    <a:lumOff val="-13137"/>
                  </a:schemeClr>
                </a:solidFill>
              </a:defRPr>
            </a:pPr>
            <a:r>
              <a:t>使徒行传17:26说：“预先定准他们的年限和所住的疆界。”</a:t>
            </a:r>
          </a:p>
        </p:txBody>
      </p:sp>
      <p:pic>
        <p:nvPicPr>
          <p:cNvPr id="219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ake away：…"/>
          <p:cNvSpPr txBox="1"/>
          <p:nvPr>
            <p:ph type="title"/>
          </p:nvPr>
        </p:nvSpPr>
        <p:spPr>
          <a:xfrm>
            <a:off x="1689100" y="889000"/>
            <a:ext cx="21005800" cy="10893668"/>
          </a:xfrm>
          <a:prstGeom prst="rect">
            <a:avLst/>
          </a:prstGeom>
        </p:spPr>
        <p:txBody>
          <a:bodyPr anchor="ctr"/>
          <a:lstStyle/>
          <a:p>
            <a:pPr>
              <a:defRPr spc="847" sz="10600"/>
            </a:pPr>
            <a:r>
              <a:t>Take away：</a:t>
            </a:r>
          </a:p>
          <a:p>
            <a:pPr>
              <a:defRPr spc="479" sz="6000"/>
            </a:pPr>
          </a:p>
          <a:p>
            <a:pPr>
              <a:lnSpc>
                <a:spcPct val="120000"/>
              </a:lnSpc>
              <a:defRPr spc="687" sz="8600">
                <a:solidFill>
                  <a:schemeClr val="accent2">
                    <a:hueOff val="385117"/>
                    <a:satOff val="9938"/>
                    <a:lumOff val="-27064"/>
                  </a:schemeClr>
                </a:solidFill>
              </a:defRPr>
            </a:pPr>
            <a:r>
              <a:t>1我该如何预备自己？</a:t>
            </a:r>
          </a:p>
          <a:p>
            <a:pPr>
              <a:lnSpc>
                <a:spcPct val="120000"/>
              </a:lnSpc>
              <a:defRPr spc="687" sz="8600">
                <a:solidFill>
                  <a:schemeClr val="accent2">
                    <a:hueOff val="385117"/>
                    <a:satOff val="9938"/>
                    <a:lumOff val="-27064"/>
                  </a:schemeClr>
                </a:solidFill>
              </a:defRPr>
            </a:pPr>
            <a:r>
              <a:t>2我当为什么事迫切祷告？</a:t>
            </a:r>
          </a:p>
          <a:p>
            <a:pPr>
              <a:lnSpc>
                <a:spcPct val="120000"/>
              </a:lnSpc>
              <a:defRPr spc="687" sz="8600">
                <a:solidFill>
                  <a:schemeClr val="accent2">
                    <a:hueOff val="385117"/>
                    <a:satOff val="9938"/>
                    <a:lumOff val="-27064"/>
                  </a:schemeClr>
                </a:solidFill>
              </a:defRPr>
            </a:pPr>
            <a:r>
              <a:t>3这个城市需要你做什么？</a:t>
            </a:r>
          </a:p>
        </p:txBody>
      </p:sp>
      <p:pic>
        <p:nvPicPr>
          <p:cNvPr id="224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亚述帝国…"/>
          <p:cNvSpPr txBox="1"/>
          <p:nvPr>
            <p:ph type="title"/>
          </p:nvPr>
        </p:nvSpPr>
        <p:spPr>
          <a:xfrm>
            <a:off x="1942380" y="3564320"/>
            <a:ext cx="6206074" cy="6206361"/>
          </a:xfrm>
          <a:prstGeom prst="rect">
            <a:avLst/>
          </a:prstGeom>
        </p:spPr>
        <p:txBody>
          <a:bodyPr/>
          <a:lstStyle/>
          <a:p>
            <a:pPr>
              <a:defRPr spc="800" sz="10000"/>
            </a:pPr>
            <a:r>
              <a:t>亚述帝国</a:t>
            </a:r>
          </a:p>
          <a:p>
            <a:pPr>
              <a:defRPr spc="600" sz="7500"/>
            </a:pPr>
          </a:p>
          <a:p>
            <a:pPr>
              <a:defRPr spc="504" sz="6300"/>
            </a:pPr>
            <a:r>
              <a:t>公元前850年</a:t>
            </a:r>
          </a:p>
          <a:p>
            <a:pPr>
              <a:defRPr spc="504" sz="6300"/>
            </a:pPr>
            <a:r>
              <a:t> – 609年</a:t>
            </a:r>
          </a:p>
        </p:txBody>
      </p:sp>
      <p:pic>
        <p:nvPicPr>
          <p:cNvPr id="144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图像 2.jpeg" descr="图像 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0167" y="1161413"/>
            <a:ext cx="15577109" cy="11393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古巴比伦…"/>
          <p:cNvSpPr txBox="1"/>
          <p:nvPr>
            <p:ph type="title"/>
          </p:nvPr>
        </p:nvSpPr>
        <p:spPr>
          <a:xfrm>
            <a:off x="1125425" y="3459131"/>
            <a:ext cx="5776414" cy="5968821"/>
          </a:xfrm>
          <a:prstGeom prst="rect">
            <a:avLst/>
          </a:prstGeom>
        </p:spPr>
        <p:txBody>
          <a:bodyPr/>
          <a:lstStyle/>
          <a:p>
            <a:pPr>
              <a:defRPr spc="800" sz="10000"/>
            </a:pPr>
            <a:r>
              <a:t>古巴比伦</a:t>
            </a:r>
          </a:p>
          <a:p>
            <a:pPr>
              <a:defRPr spc="600" sz="7500"/>
            </a:pPr>
          </a:p>
          <a:p>
            <a:pPr>
              <a:defRPr spc="471" sz="5900"/>
            </a:pPr>
            <a:r>
              <a:t>（公元前626-539）</a:t>
            </a:r>
          </a:p>
        </p:txBody>
      </p:sp>
      <p:pic>
        <p:nvPicPr>
          <p:cNvPr id="150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图像 2.jpeg" descr="图像 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84208" y="428058"/>
            <a:ext cx="16449120" cy="120309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波斯…"/>
          <p:cNvSpPr txBox="1"/>
          <p:nvPr>
            <p:ph type="title"/>
          </p:nvPr>
        </p:nvSpPr>
        <p:spPr>
          <a:xfrm>
            <a:off x="1615886" y="4449317"/>
            <a:ext cx="4611468" cy="4436366"/>
          </a:xfrm>
          <a:prstGeom prst="rect">
            <a:avLst/>
          </a:prstGeom>
        </p:spPr>
        <p:txBody>
          <a:bodyPr/>
          <a:lstStyle/>
          <a:p>
            <a:pPr>
              <a:defRPr spc="800" sz="10000"/>
            </a:pPr>
            <a:r>
              <a:t>波斯</a:t>
            </a:r>
          </a:p>
          <a:p>
            <a:pPr>
              <a:defRPr spc="616" sz="7700"/>
            </a:pPr>
          </a:p>
          <a:p>
            <a:pPr>
              <a:defRPr spc="400" sz="5000"/>
            </a:pPr>
            <a:r>
              <a:t>前550 – 330</a:t>
            </a:r>
          </a:p>
        </p:txBody>
      </p:sp>
      <p:pic>
        <p:nvPicPr>
          <p:cNvPr id="156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图像 3.jpeg" descr="图像 3.jpeg"/>
          <p:cNvPicPr>
            <a:picLocks noChangeAspect="1"/>
          </p:cNvPicPr>
          <p:nvPr/>
        </p:nvPicPr>
        <p:blipFill>
          <a:blip r:embed="rId3">
            <a:extLst/>
          </a:blip>
          <a:srcRect l="0" t="9317" r="0" b="0"/>
          <a:stretch>
            <a:fillRect/>
          </a:stretch>
        </p:blipFill>
        <p:spPr>
          <a:xfrm>
            <a:off x="8168841" y="1197327"/>
            <a:ext cx="15926144" cy="11321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希腊…"/>
          <p:cNvSpPr txBox="1"/>
          <p:nvPr>
            <p:ph type="title"/>
          </p:nvPr>
        </p:nvSpPr>
        <p:spPr>
          <a:xfrm>
            <a:off x="814131" y="4181645"/>
            <a:ext cx="4160132" cy="4855053"/>
          </a:xfrm>
          <a:prstGeom prst="rect">
            <a:avLst/>
          </a:prstGeom>
        </p:spPr>
        <p:txBody>
          <a:bodyPr/>
          <a:lstStyle/>
          <a:p>
            <a:pPr>
              <a:defRPr spc="888" sz="11100"/>
            </a:pPr>
            <a:r>
              <a:t>希腊</a:t>
            </a:r>
          </a:p>
          <a:p>
            <a:pPr>
              <a:defRPr spc="616" sz="7700"/>
            </a:pPr>
          </a:p>
          <a:p>
            <a:pPr>
              <a:defRPr spc="376" sz="4700"/>
            </a:pPr>
            <a:r>
              <a:t>前336 – 146</a:t>
            </a:r>
          </a:p>
        </p:txBody>
      </p:sp>
      <p:pic>
        <p:nvPicPr>
          <p:cNvPr id="162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图像 1.jpeg" descr="图像 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1399" y="1956417"/>
            <a:ext cx="17587547" cy="10142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古罗马…"/>
          <p:cNvSpPr txBox="1"/>
          <p:nvPr>
            <p:ph type="title"/>
          </p:nvPr>
        </p:nvSpPr>
        <p:spPr>
          <a:xfrm>
            <a:off x="1584819" y="2984320"/>
            <a:ext cx="4859892" cy="5447150"/>
          </a:xfrm>
          <a:prstGeom prst="rect">
            <a:avLst/>
          </a:prstGeom>
        </p:spPr>
        <p:txBody>
          <a:bodyPr/>
          <a:lstStyle/>
          <a:p>
            <a:pPr>
              <a:defRPr spc="832" sz="10400"/>
            </a:pPr>
            <a:r>
              <a:t>古罗马</a:t>
            </a:r>
          </a:p>
          <a:p>
            <a:pPr>
              <a:defRPr spc="768" sz="9600"/>
            </a:pPr>
          </a:p>
          <a:p>
            <a:pPr/>
            <a:r>
              <a:t>前27年 – 公元476年</a:t>
            </a:r>
          </a:p>
        </p:txBody>
      </p:sp>
      <p:pic>
        <p:nvPicPr>
          <p:cNvPr id="168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图像 7.jpeg" descr="图像 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31722" y="854321"/>
            <a:ext cx="15831636" cy="11626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一、神划定疆域…"/>
          <p:cNvSpPr txBox="1"/>
          <p:nvPr>
            <p:ph type="title"/>
          </p:nvPr>
        </p:nvSpPr>
        <p:spPr>
          <a:xfrm>
            <a:off x="1689100" y="889000"/>
            <a:ext cx="16779003" cy="11023907"/>
          </a:xfrm>
          <a:prstGeom prst="rect">
            <a:avLst/>
          </a:prstGeom>
        </p:spPr>
        <p:txBody>
          <a:bodyPr anchor="ctr"/>
          <a:lstStyle/>
          <a:p>
            <a:pPr algn="ctr">
              <a:defRPr spc="776" sz="9700"/>
            </a:pPr>
            <a:r>
              <a:t> 一、神划定疆域</a:t>
            </a:r>
          </a:p>
          <a:p>
            <a:pPr algn="ctr"/>
          </a:p>
          <a:p>
            <a:pPr algn="ctr">
              <a:lnSpc>
                <a:spcPct val="120000"/>
              </a:lnSpc>
              <a:defRPr spc="544" sz="6800"/>
            </a:pPr>
            <a:r>
              <a:t>11:27说：“因为到了定期，事就了结。”</a:t>
            </a:r>
          </a:p>
          <a:p>
            <a:pPr algn="ctr">
              <a:lnSpc>
                <a:spcPct val="120000"/>
              </a:lnSpc>
              <a:defRPr spc="544" sz="6800"/>
            </a:pPr>
            <a:r>
              <a:t>11:29说：“到了定期，他必返回。”</a:t>
            </a:r>
          </a:p>
          <a:p>
            <a:pPr algn="ctr">
              <a:lnSpc>
                <a:spcPct val="120000"/>
              </a:lnSpc>
              <a:defRPr spc="544" sz="6800"/>
            </a:pPr>
            <a:r>
              <a:t>11:35说：“因为到了定期，事就了结。</a:t>
            </a:r>
          </a:p>
        </p:txBody>
      </p:sp>
      <p:pic>
        <p:nvPicPr>
          <p:cNvPr id="174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图像 9.jpeg" descr="图像 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00228" y="-62516"/>
            <a:ext cx="2799818" cy="13841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伯利恒·以法他啊，你在犹大诸城中为小，将来必有一位从你那里出来，在以色列中为我作掌权的；他的根源从亘古，从太初就有（弥迦书 5:2）"/>
          <p:cNvSpPr txBox="1"/>
          <p:nvPr>
            <p:ph type="title"/>
          </p:nvPr>
        </p:nvSpPr>
        <p:spPr>
          <a:xfrm>
            <a:off x="2103559" y="3237600"/>
            <a:ext cx="21005801" cy="797069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20000"/>
              </a:lnSpc>
              <a:defRPr spc="535" sz="6700"/>
            </a:lvl1pPr>
          </a:lstStyle>
          <a:p>
            <a:pPr/>
            <a:r>
              <a:t>伯利恒·以法他啊，你在犹大诸城中为小，将来必有一位从你那里出来，在以色列中为我作掌权的；他的根源从亘古，从太初就有（弥迦书 5:2）</a:t>
            </a:r>
          </a:p>
        </p:txBody>
      </p:sp>
      <p:pic>
        <p:nvPicPr>
          <p:cNvPr id="180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图像 11.jpeg" descr="图像 11.jpeg"/>
          <p:cNvPicPr>
            <a:picLocks noChangeAspect="1"/>
          </p:cNvPicPr>
          <p:nvPr/>
        </p:nvPicPr>
        <p:blipFill>
          <a:blip r:embed="rId3">
            <a:extLst/>
          </a:blip>
          <a:srcRect l="2905" t="0" r="2905" b="0"/>
          <a:stretch>
            <a:fillRect/>
          </a:stretch>
        </p:blipFill>
        <p:spPr>
          <a:xfrm>
            <a:off x="9562958" y="9587973"/>
            <a:ext cx="14788393" cy="4082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图像 11.jpeg" descr="图像 11.jpeg"/>
          <p:cNvPicPr>
            <a:picLocks noChangeAspect="1"/>
          </p:cNvPicPr>
          <p:nvPr/>
        </p:nvPicPr>
        <p:blipFill>
          <a:blip r:embed="rId3">
            <a:extLst/>
          </a:blip>
          <a:srcRect l="2905" t="0" r="35861" b="0"/>
          <a:stretch>
            <a:fillRect/>
          </a:stretch>
        </p:blipFill>
        <p:spPr>
          <a:xfrm>
            <a:off x="-3775" y="9587973"/>
            <a:ext cx="9614043" cy="4082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图像 11.jpeg" descr="图像 11.jpeg"/>
          <p:cNvPicPr>
            <a:picLocks noChangeAspect="1"/>
          </p:cNvPicPr>
          <p:nvPr/>
        </p:nvPicPr>
        <p:blipFill>
          <a:blip r:embed="rId3">
            <a:alphaModFix amt="63121"/>
            <a:extLst/>
          </a:blip>
          <a:srcRect l="2905" t="0" r="2905" b="0"/>
          <a:stretch>
            <a:fillRect/>
          </a:stretch>
        </p:blipFill>
        <p:spPr>
          <a:xfrm>
            <a:off x="9562958" y="54371"/>
            <a:ext cx="14788393" cy="4082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图像 11.jpeg" descr="图像 11.jpeg"/>
          <p:cNvPicPr>
            <a:picLocks noChangeAspect="1"/>
          </p:cNvPicPr>
          <p:nvPr/>
        </p:nvPicPr>
        <p:blipFill>
          <a:blip r:embed="rId3">
            <a:alphaModFix amt="63267"/>
            <a:extLst/>
          </a:blip>
          <a:srcRect l="2905" t="0" r="35861" b="0"/>
          <a:stretch>
            <a:fillRect/>
          </a:stretch>
        </p:blipFill>
        <p:spPr>
          <a:xfrm>
            <a:off x="-3775" y="54371"/>
            <a:ext cx="9614043" cy="408215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线条"/>
          <p:cNvSpPr/>
          <p:nvPr/>
        </p:nvSpPr>
        <p:spPr>
          <a:xfrm>
            <a:off x="1087594" y="4403806"/>
            <a:ext cx="23037730" cy="5013892"/>
          </a:xfrm>
          <a:prstGeom prst="leftRightArrow">
            <a:avLst>
              <a:gd name="adj1" fmla="val 0"/>
              <a:gd name="adj2" fmla="val 9805"/>
            </a:avLst>
          </a:prstGeom>
          <a:ln w="12700">
            <a:miter lim="400000"/>
          </a:ln>
          <a:effectLst>
            <a:outerShdw sx="100000" sy="100000" kx="0" ky="0" algn="b" rotWithShape="0" blurRad="25400" dist="12700" dir="4920000">
              <a:srgbClr val="FFFFFF">
                <a:alpha val="73316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4200">
                <a:solidFill>
                  <a:srgbClr val="3E3B39"/>
                </a:solidFill>
                <a:effectLst>
                  <a:outerShdw sx="100000" sy="100000" kx="0" ky="0" algn="b" rotWithShape="0" blurRad="25400" dist="12700" dir="4920000">
                    <a:srgbClr val="FFFFFF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二、神做事必成就…"/>
          <p:cNvSpPr txBox="1"/>
          <p:nvPr>
            <p:ph type="title"/>
          </p:nvPr>
        </p:nvSpPr>
        <p:spPr>
          <a:xfrm>
            <a:off x="1689100" y="889000"/>
            <a:ext cx="14889473" cy="10893668"/>
          </a:xfrm>
          <a:prstGeom prst="rect">
            <a:avLst/>
          </a:prstGeom>
        </p:spPr>
        <p:txBody>
          <a:bodyPr anchor="ctr"/>
          <a:lstStyle/>
          <a:p>
            <a:pPr algn="ctr">
              <a:defRPr spc="776" sz="9700"/>
            </a:pPr>
            <a:r>
              <a:t> 二、神做事必成就</a:t>
            </a:r>
          </a:p>
          <a:p>
            <a:pPr algn="ctr">
              <a:defRPr spc="776" sz="9700"/>
            </a:pPr>
          </a:p>
          <a:p>
            <a:pPr algn="ctr">
              <a:lnSpc>
                <a:spcPct val="120000"/>
              </a:lnSpc>
              <a:defRPr spc="535" sz="6700"/>
            </a:pPr>
            <a:r>
              <a:t>11:35说：“智慧人中有些仆倒的，为要熬炼其余的人，使他们清净洁白，直到末了，因为到了定期。” </a:t>
            </a:r>
          </a:p>
        </p:txBody>
      </p:sp>
      <p:pic>
        <p:nvPicPr>
          <p:cNvPr id="190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37515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772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图像 3.jpeg" descr="图像 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367" y="12706637"/>
            <a:ext cx="88900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图像 14.jpeg" descr="图像 1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78643" y="-83449"/>
            <a:ext cx="6979382" cy="138828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 Regular"/>
        <a:ea typeface="Avenir Next Regular"/>
        <a:cs typeface="Avenir Next Regular"/>
      </a:majorFont>
      <a:minorFont>
        <a:latin typeface="Avenir Next Regular"/>
        <a:ea typeface="Avenir Next Regular"/>
        <a:cs typeface="Avenir Next Regular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