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  <p:sldMasterId id="2147483868" r:id="rId2"/>
    <p:sldMasterId id="2147483880" r:id="rId3"/>
  </p:sldMasterIdLst>
  <p:notesMasterIdLst>
    <p:notesMasterId r:id="rId25"/>
  </p:notesMasterIdLst>
  <p:sldIdLst>
    <p:sldId id="5686" r:id="rId4"/>
    <p:sldId id="5689" r:id="rId5"/>
    <p:sldId id="319" r:id="rId6"/>
    <p:sldId id="845" r:id="rId7"/>
    <p:sldId id="866" r:id="rId8"/>
    <p:sldId id="865" r:id="rId9"/>
    <p:sldId id="847" r:id="rId10"/>
    <p:sldId id="857" r:id="rId11"/>
    <p:sldId id="846" r:id="rId12"/>
    <p:sldId id="849" r:id="rId13"/>
    <p:sldId id="257" r:id="rId14"/>
    <p:sldId id="280" r:id="rId15"/>
    <p:sldId id="858" r:id="rId16"/>
    <p:sldId id="859" r:id="rId17"/>
    <p:sldId id="860" r:id="rId18"/>
    <p:sldId id="853" r:id="rId19"/>
    <p:sldId id="855" r:id="rId20"/>
    <p:sldId id="856" r:id="rId21"/>
    <p:sldId id="852" r:id="rId22"/>
    <p:sldId id="861" r:id="rId23"/>
    <p:sldId id="85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3399FF"/>
    <a:srgbClr val="DDDDDD"/>
    <a:srgbClr val="FF5050"/>
    <a:srgbClr val="FF7C8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15" autoAdjust="0"/>
    <p:restoredTop sz="95137" autoAdjust="0"/>
  </p:normalViewPr>
  <p:slideViewPr>
    <p:cSldViewPr snapToGrid="0" showGuides="1">
      <p:cViewPr varScale="1">
        <p:scale>
          <a:sx n="93" d="100"/>
          <a:sy n="93" d="100"/>
        </p:scale>
        <p:origin x="97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F0DCD1-AFBD-6847-8E1D-65FBD98BC50C}" type="doc">
      <dgm:prSet loTypeId="urn:microsoft.com/office/officeart/2005/8/layout/radial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3997BA7-1659-AB48-99F5-20D8E7A8A639}">
      <dgm:prSet phldrT="[文本]" custT="1"/>
      <dgm:spPr/>
      <dgm:t>
        <a:bodyPr/>
        <a:lstStyle/>
        <a:p>
          <a:r>
            <a:rPr lang="zh-CN" altLang="en-US" sz="3200" dirty="0"/>
            <a:t>核心</a:t>
          </a:r>
          <a:endParaRPr lang="en-US" altLang="zh-CN" sz="3200" dirty="0"/>
        </a:p>
        <a:p>
          <a:r>
            <a:rPr lang="zh-CN" altLang="en-US" sz="3200" dirty="0"/>
            <a:t>铁三角</a:t>
          </a:r>
        </a:p>
      </dgm:t>
    </dgm:pt>
    <dgm:pt modelId="{EB8F8198-E05F-884C-A380-7B1C0E15253A}" type="parTrans" cxnId="{DF64BF83-BDCE-DC4F-AC7F-FC7090F7B7F6}">
      <dgm:prSet/>
      <dgm:spPr/>
      <dgm:t>
        <a:bodyPr/>
        <a:lstStyle/>
        <a:p>
          <a:endParaRPr lang="zh-CN" altLang="en-US"/>
        </a:p>
      </dgm:t>
    </dgm:pt>
    <dgm:pt modelId="{2B5F8F78-4F5C-A849-A218-31F326132DDC}" type="sibTrans" cxnId="{DF64BF83-BDCE-DC4F-AC7F-FC7090F7B7F6}">
      <dgm:prSet/>
      <dgm:spPr/>
      <dgm:t>
        <a:bodyPr/>
        <a:lstStyle/>
        <a:p>
          <a:endParaRPr lang="zh-CN" altLang="en-US"/>
        </a:p>
      </dgm:t>
    </dgm:pt>
    <dgm:pt modelId="{48A97E5D-4755-914E-85CB-C906FEFC9006}">
      <dgm:prSet phldrT="[文本]"/>
      <dgm:spPr/>
      <dgm:t>
        <a:bodyPr/>
        <a:lstStyle/>
        <a:p>
          <a:r>
            <a:rPr lang="zh-CN" altLang="en-US" dirty="0"/>
            <a:t>一类</a:t>
          </a:r>
          <a:endParaRPr lang="en-US" altLang="zh-CN" dirty="0"/>
        </a:p>
        <a:p>
          <a:r>
            <a:rPr lang="zh-CN" altLang="en-US" dirty="0"/>
            <a:t>查经同工</a:t>
          </a:r>
        </a:p>
      </dgm:t>
    </dgm:pt>
    <dgm:pt modelId="{CD3F406D-E648-9842-922F-85F3017C4EF0}" type="parTrans" cxnId="{B0E3AFE3-A187-9D4F-B007-D62696F6F096}">
      <dgm:prSet/>
      <dgm:spPr/>
      <dgm:t>
        <a:bodyPr/>
        <a:lstStyle/>
        <a:p>
          <a:endParaRPr lang="zh-CN" altLang="en-US"/>
        </a:p>
      </dgm:t>
    </dgm:pt>
    <dgm:pt modelId="{B0317245-9A2C-7949-9AF2-0AAC23A404BD}" type="sibTrans" cxnId="{B0E3AFE3-A187-9D4F-B007-D62696F6F096}">
      <dgm:prSet/>
      <dgm:spPr/>
      <dgm:t>
        <a:bodyPr/>
        <a:lstStyle/>
        <a:p>
          <a:endParaRPr lang="zh-CN" altLang="en-US"/>
        </a:p>
      </dgm:t>
    </dgm:pt>
    <dgm:pt modelId="{B906D2E2-86E2-6D4B-9CD2-25319D7E3E03}">
      <dgm:prSet phldrT="[文本]"/>
      <dgm:spPr/>
      <dgm:t>
        <a:bodyPr/>
        <a:lstStyle/>
        <a:p>
          <a:r>
            <a:rPr lang="zh-CN" altLang="en-US" dirty="0"/>
            <a:t>二类</a:t>
          </a:r>
          <a:endParaRPr lang="en-US" altLang="zh-CN" dirty="0"/>
        </a:p>
        <a:p>
          <a:r>
            <a:rPr lang="zh-CN" altLang="en-US" dirty="0"/>
            <a:t>关怀同工</a:t>
          </a:r>
        </a:p>
      </dgm:t>
    </dgm:pt>
    <dgm:pt modelId="{684DE70A-CEE1-284D-87F0-A945FC638936}" type="parTrans" cxnId="{C7732264-6643-B14C-B2E5-D0E3C4FB21A0}">
      <dgm:prSet/>
      <dgm:spPr/>
      <dgm:t>
        <a:bodyPr/>
        <a:lstStyle/>
        <a:p>
          <a:endParaRPr lang="zh-CN" altLang="en-US"/>
        </a:p>
      </dgm:t>
    </dgm:pt>
    <dgm:pt modelId="{BD96E6ED-B9E8-C048-9189-F2B2EBD5B218}" type="sibTrans" cxnId="{C7732264-6643-B14C-B2E5-D0E3C4FB21A0}">
      <dgm:prSet/>
      <dgm:spPr/>
      <dgm:t>
        <a:bodyPr/>
        <a:lstStyle/>
        <a:p>
          <a:endParaRPr lang="zh-CN" altLang="en-US"/>
        </a:p>
      </dgm:t>
    </dgm:pt>
    <dgm:pt modelId="{7F71017F-4ED8-D24B-8D2A-73E3302978E6}">
      <dgm:prSet phldrT="[文本]"/>
      <dgm:spPr/>
      <dgm:t>
        <a:bodyPr/>
        <a:lstStyle/>
        <a:p>
          <a:r>
            <a:rPr lang="zh-CN" altLang="en-US" dirty="0"/>
            <a:t>三类</a:t>
          </a:r>
          <a:endParaRPr lang="en-US" altLang="zh-CN" dirty="0"/>
        </a:p>
        <a:p>
          <a:r>
            <a:rPr lang="zh-CN" altLang="en-US" dirty="0"/>
            <a:t>传福音</a:t>
          </a:r>
        </a:p>
      </dgm:t>
    </dgm:pt>
    <dgm:pt modelId="{B9D6B6A7-C129-214E-A279-3453AC607AD1}" type="parTrans" cxnId="{A1FD16BC-D29C-8A4A-95D4-C525B42000FD}">
      <dgm:prSet/>
      <dgm:spPr/>
      <dgm:t>
        <a:bodyPr/>
        <a:lstStyle/>
        <a:p>
          <a:endParaRPr lang="zh-CN" altLang="en-US"/>
        </a:p>
      </dgm:t>
    </dgm:pt>
    <dgm:pt modelId="{227CE60F-A749-984F-BA26-2DA660F83C22}" type="sibTrans" cxnId="{A1FD16BC-D29C-8A4A-95D4-C525B42000FD}">
      <dgm:prSet/>
      <dgm:spPr/>
      <dgm:t>
        <a:bodyPr/>
        <a:lstStyle/>
        <a:p>
          <a:endParaRPr lang="zh-CN" altLang="en-US"/>
        </a:p>
      </dgm:t>
    </dgm:pt>
    <dgm:pt modelId="{642AC7E9-07DE-744C-8965-80C17FCAD1C7}">
      <dgm:prSet phldrT="[文本]"/>
      <dgm:spPr/>
      <dgm:t>
        <a:bodyPr/>
        <a:lstStyle/>
        <a:p>
          <a:r>
            <a:rPr lang="zh-CN" altLang="en-US" dirty="0"/>
            <a:t>四类</a:t>
          </a:r>
          <a:endParaRPr lang="en-US" altLang="zh-CN" dirty="0"/>
        </a:p>
        <a:p>
          <a:r>
            <a:rPr lang="zh-CN" altLang="en-US" dirty="0"/>
            <a:t>敬拜同工</a:t>
          </a:r>
        </a:p>
      </dgm:t>
    </dgm:pt>
    <dgm:pt modelId="{5756A703-A4BA-6A46-BE0A-29EF340CE2A3}" type="parTrans" cxnId="{1D706568-00FD-924F-AF9A-1A4D379562A7}">
      <dgm:prSet/>
      <dgm:spPr/>
      <dgm:t>
        <a:bodyPr/>
        <a:lstStyle/>
        <a:p>
          <a:endParaRPr lang="zh-CN" altLang="en-US"/>
        </a:p>
      </dgm:t>
    </dgm:pt>
    <dgm:pt modelId="{FF7C64D5-2914-464A-8A95-4D04E3015AA5}" type="sibTrans" cxnId="{1D706568-00FD-924F-AF9A-1A4D379562A7}">
      <dgm:prSet/>
      <dgm:spPr/>
      <dgm:t>
        <a:bodyPr/>
        <a:lstStyle/>
        <a:p>
          <a:endParaRPr lang="zh-CN" altLang="en-US"/>
        </a:p>
      </dgm:t>
    </dgm:pt>
    <dgm:pt modelId="{DE125F3F-BB15-1B46-8872-DFB84A22F0F2}" type="pres">
      <dgm:prSet presAssocID="{E5F0DCD1-AFBD-6847-8E1D-65FBD98BC50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597ACB-3739-3947-A5C2-9AA3540C9DA7}" type="pres">
      <dgm:prSet presAssocID="{A3997BA7-1659-AB48-99F5-20D8E7A8A639}" presName="centerShape" presStyleLbl="node0" presStyleIdx="0" presStyleCnt="1"/>
      <dgm:spPr/>
    </dgm:pt>
    <dgm:pt modelId="{AE8AA1C1-3191-8448-98FB-952DA5EFB71B}" type="pres">
      <dgm:prSet presAssocID="{48A97E5D-4755-914E-85CB-C906FEFC9006}" presName="node" presStyleLbl="node1" presStyleIdx="0" presStyleCnt="4">
        <dgm:presLayoutVars>
          <dgm:bulletEnabled val="1"/>
        </dgm:presLayoutVars>
      </dgm:prSet>
      <dgm:spPr/>
    </dgm:pt>
    <dgm:pt modelId="{44FFE930-37EA-9447-AF97-00EE0AACCDBC}" type="pres">
      <dgm:prSet presAssocID="{48A97E5D-4755-914E-85CB-C906FEFC9006}" presName="dummy" presStyleCnt="0"/>
      <dgm:spPr/>
    </dgm:pt>
    <dgm:pt modelId="{2BEFCE18-4095-1C41-961C-01A3257E6D9D}" type="pres">
      <dgm:prSet presAssocID="{B0317245-9A2C-7949-9AF2-0AAC23A404BD}" presName="sibTrans" presStyleLbl="sibTrans2D1" presStyleIdx="0" presStyleCnt="4"/>
      <dgm:spPr/>
    </dgm:pt>
    <dgm:pt modelId="{9CFD0030-F1F0-AD4A-9C44-DD9A7277CAB0}" type="pres">
      <dgm:prSet presAssocID="{B906D2E2-86E2-6D4B-9CD2-25319D7E3E03}" presName="node" presStyleLbl="node1" presStyleIdx="1" presStyleCnt="4">
        <dgm:presLayoutVars>
          <dgm:bulletEnabled val="1"/>
        </dgm:presLayoutVars>
      </dgm:prSet>
      <dgm:spPr/>
    </dgm:pt>
    <dgm:pt modelId="{6FB0EB1E-F902-124E-B23A-49F77473B348}" type="pres">
      <dgm:prSet presAssocID="{B906D2E2-86E2-6D4B-9CD2-25319D7E3E03}" presName="dummy" presStyleCnt="0"/>
      <dgm:spPr/>
    </dgm:pt>
    <dgm:pt modelId="{082B199F-6741-5646-8B85-B02C7B149E14}" type="pres">
      <dgm:prSet presAssocID="{BD96E6ED-B9E8-C048-9189-F2B2EBD5B218}" presName="sibTrans" presStyleLbl="sibTrans2D1" presStyleIdx="1" presStyleCnt="4"/>
      <dgm:spPr/>
    </dgm:pt>
    <dgm:pt modelId="{EE93D54C-6F3A-D241-B895-A3DE61886C0D}" type="pres">
      <dgm:prSet presAssocID="{7F71017F-4ED8-D24B-8D2A-73E3302978E6}" presName="node" presStyleLbl="node1" presStyleIdx="2" presStyleCnt="4">
        <dgm:presLayoutVars>
          <dgm:bulletEnabled val="1"/>
        </dgm:presLayoutVars>
      </dgm:prSet>
      <dgm:spPr/>
    </dgm:pt>
    <dgm:pt modelId="{84185875-73FB-824D-952C-EBD63229BC37}" type="pres">
      <dgm:prSet presAssocID="{7F71017F-4ED8-D24B-8D2A-73E3302978E6}" presName="dummy" presStyleCnt="0"/>
      <dgm:spPr/>
    </dgm:pt>
    <dgm:pt modelId="{E75B6295-E886-C543-AD2E-C00FE9DCE1FF}" type="pres">
      <dgm:prSet presAssocID="{227CE60F-A749-984F-BA26-2DA660F83C22}" presName="sibTrans" presStyleLbl="sibTrans2D1" presStyleIdx="2" presStyleCnt="4"/>
      <dgm:spPr/>
    </dgm:pt>
    <dgm:pt modelId="{51AADE65-B1D6-2F47-9F09-62C94389C5D8}" type="pres">
      <dgm:prSet presAssocID="{642AC7E9-07DE-744C-8965-80C17FCAD1C7}" presName="node" presStyleLbl="node1" presStyleIdx="3" presStyleCnt="4">
        <dgm:presLayoutVars>
          <dgm:bulletEnabled val="1"/>
        </dgm:presLayoutVars>
      </dgm:prSet>
      <dgm:spPr/>
    </dgm:pt>
    <dgm:pt modelId="{AC6951D8-5D9E-E04F-950F-72F1FCB74208}" type="pres">
      <dgm:prSet presAssocID="{642AC7E9-07DE-744C-8965-80C17FCAD1C7}" presName="dummy" presStyleCnt="0"/>
      <dgm:spPr/>
    </dgm:pt>
    <dgm:pt modelId="{0A1C2E07-7C13-8340-B40A-326B2B98CC20}" type="pres">
      <dgm:prSet presAssocID="{FF7C64D5-2914-464A-8A95-4D04E3015AA5}" presName="sibTrans" presStyleLbl="sibTrans2D1" presStyleIdx="3" presStyleCnt="4"/>
      <dgm:spPr/>
    </dgm:pt>
  </dgm:ptLst>
  <dgm:cxnLst>
    <dgm:cxn modelId="{76F3CF20-FD4B-E04B-848C-B2A24F4EF0F7}" type="presOf" srcId="{642AC7E9-07DE-744C-8965-80C17FCAD1C7}" destId="{51AADE65-B1D6-2F47-9F09-62C94389C5D8}" srcOrd="0" destOrd="0" presId="urn:microsoft.com/office/officeart/2005/8/layout/radial6"/>
    <dgm:cxn modelId="{C1554729-14A3-4546-9AC7-2B028DD09325}" type="presOf" srcId="{227CE60F-A749-984F-BA26-2DA660F83C22}" destId="{E75B6295-E886-C543-AD2E-C00FE9DCE1FF}" srcOrd="0" destOrd="0" presId="urn:microsoft.com/office/officeart/2005/8/layout/radial6"/>
    <dgm:cxn modelId="{C7732264-6643-B14C-B2E5-D0E3C4FB21A0}" srcId="{A3997BA7-1659-AB48-99F5-20D8E7A8A639}" destId="{B906D2E2-86E2-6D4B-9CD2-25319D7E3E03}" srcOrd="1" destOrd="0" parTransId="{684DE70A-CEE1-284D-87F0-A945FC638936}" sibTransId="{BD96E6ED-B9E8-C048-9189-F2B2EBD5B218}"/>
    <dgm:cxn modelId="{1D706568-00FD-924F-AF9A-1A4D379562A7}" srcId="{A3997BA7-1659-AB48-99F5-20D8E7A8A639}" destId="{642AC7E9-07DE-744C-8965-80C17FCAD1C7}" srcOrd="3" destOrd="0" parTransId="{5756A703-A4BA-6A46-BE0A-29EF340CE2A3}" sibTransId="{FF7C64D5-2914-464A-8A95-4D04E3015AA5}"/>
    <dgm:cxn modelId="{E27F5D78-64E6-0F40-9B68-B513A3A0CF88}" type="presOf" srcId="{A3997BA7-1659-AB48-99F5-20D8E7A8A639}" destId="{E4597ACB-3739-3947-A5C2-9AA3540C9DA7}" srcOrd="0" destOrd="0" presId="urn:microsoft.com/office/officeart/2005/8/layout/radial6"/>
    <dgm:cxn modelId="{DF64BF83-BDCE-DC4F-AC7F-FC7090F7B7F6}" srcId="{E5F0DCD1-AFBD-6847-8E1D-65FBD98BC50C}" destId="{A3997BA7-1659-AB48-99F5-20D8E7A8A639}" srcOrd="0" destOrd="0" parTransId="{EB8F8198-E05F-884C-A380-7B1C0E15253A}" sibTransId="{2B5F8F78-4F5C-A849-A218-31F326132DDC}"/>
    <dgm:cxn modelId="{077D9E8C-477B-C046-9146-0FAEF03F5C7C}" type="presOf" srcId="{7F71017F-4ED8-D24B-8D2A-73E3302978E6}" destId="{EE93D54C-6F3A-D241-B895-A3DE61886C0D}" srcOrd="0" destOrd="0" presId="urn:microsoft.com/office/officeart/2005/8/layout/radial6"/>
    <dgm:cxn modelId="{5C611A97-6DF8-424A-A387-479D6A85C272}" type="presOf" srcId="{E5F0DCD1-AFBD-6847-8E1D-65FBD98BC50C}" destId="{DE125F3F-BB15-1B46-8872-DFB84A22F0F2}" srcOrd="0" destOrd="0" presId="urn:microsoft.com/office/officeart/2005/8/layout/radial6"/>
    <dgm:cxn modelId="{DE68DC97-5D1C-2542-A966-020C325D3E51}" type="presOf" srcId="{48A97E5D-4755-914E-85CB-C906FEFC9006}" destId="{AE8AA1C1-3191-8448-98FB-952DA5EFB71B}" srcOrd="0" destOrd="0" presId="urn:microsoft.com/office/officeart/2005/8/layout/radial6"/>
    <dgm:cxn modelId="{EE854CB3-9925-FF46-B25F-AEC2EF77F9D8}" type="presOf" srcId="{B906D2E2-86E2-6D4B-9CD2-25319D7E3E03}" destId="{9CFD0030-F1F0-AD4A-9C44-DD9A7277CAB0}" srcOrd="0" destOrd="0" presId="urn:microsoft.com/office/officeart/2005/8/layout/radial6"/>
    <dgm:cxn modelId="{A1FD16BC-D29C-8A4A-95D4-C525B42000FD}" srcId="{A3997BA7-1659-AB48-99F5-20D8E7A8A639}" destId="{7F71017F-4ED8-D24B-8D2A-73E3302978E6}" srcOrd="2" destOrd="0" parTransId="{B9D6B6A7-C129-214E-A279-3453AC607AD1}" sibTransId="{227CE60F-A749-984F-BA26-2DA660F83C22}"/>
    <dgm:cxn modelId="{4CA6EFC3-E351-504F-B06B-E42EDEE3F044}" type="presOf" srcId="{FF7C64D5-2914-464A-8A95-4D04E3015AA5}" destId="{0A1C2E07-7C13-8340-B40A-326B2B98CC20}" srcOrd="0" destOrd="0" presId="urn:microsoft.com/office/officeart/2005/8/layout/radial6"/>
    <dgm:cxn modelId="{301088E0-250B-7B40-8A22-055960299CE5}" type="presOf" srcId="{B0317245-9A2C-7949-9AF2-0AAC23A404BD}" destId="{2BEFCE18-4095-1C41-961C-01A3257E6D9D}" srcOrd="0" destOrd="0" presId="urn:microsoft.com/office/officeart/2005/8/layout/radial6"/>
    <dgm:cxn modelId="{B0E3AFE3-A187-9D4F-B007-D62696F6F096}" srcId="{A3997BA7-1659-AB48-99F5-20D8E7A8A639}" destId="{48A97E5D-4755-914E-85CB-C906FEFC9006}" srcOrd="0" destOrd="0" parTransId="{CD3F406D-E648-9842-922F-85F3017C4EF0}" sibTransId="{B0317245-9A2C-7949-9AF2-0AAC23A404BD}"/>
    <dgm:cxn modelId="{97A6F6E6-45B6-7F4B-843D-6FEEE0298F6C}" type="presOf" srcId="{BD96E6ED-B9E8-C048-9189-F2B2EBD5B218}" destId="{082B199F-6741-5646-8B85-B02C7B149E14}" srcOrd="0" destOrd="0" presId="urn:microsoft.com/office/officeart/2005/8/layout/radial6"/>
    <dgm:cxn modelId="{D879B896-648B-6F44-8712-9DFD8CD91F69}" type="presParOf" srcId="{DE125F3F-BB15-1B46-8872-DFB84A22F0F2}" destId="{E4597ACB-3739-3947-A5C2-9AA3540C9DA7}" srcOrd="0" destOrd="0" presId="urn:microsoft.com/office/officeart/2005/8/layout/radial6"/>
    <dgm:cxn modelId="{AA29DB8B-243F-4D4B-9461-2C002EB4521C}" type="presParOf" srcId="{DE125F3F-BB15-1B46-8872-DFB84A22F0F2}" destId="{AE8AA1C1-3191-8448-98FB-952DA5EFB71B}" srcOrd="1" destOrd="0" presId="urn:microsoft.com/office/officeart/2005/8/layout/radial6"/>
    <dgm:cxn modelId="{ED55D6D4-C540-E54A-AB53-6C1AD9DDA9A3}" type="presParOf" srcId="{DE125F3F-BB15-1B46-8872-DFB84A22F0F2}" destId="{44FFE930-37EA-9447-AF97-00EE0AACCDBC}" srcOrd="2" destOrd="0" presId="urn:microsoft.com/office/officeart/2005/8/layout/radial6"/>
    <dgm:cxn modelId="{07AF8F59-8873-7D4C-9E2D-61E4DF14BF57}" type="presParOf" srcId="{DE125F3F-BB15-1B46-8872-DFB84A22F0F2}" destId="{2BEFCE18-4095-1C41-961C-01A3257E6D9D}" srcOrd="3" destOrd="0" presId="urn:microsoft.com/office/officeart/2005/8/layout/radial6"/>
    <dgm:cxn modelId="{846DAF47-10B4-2942-BE60-D650A2644606}" type="presParOf" srcId="{DE125F3F-BB15-1B46-8872-DFB84A22F0F2}" destId="{9CFD0030-F1F0-AD4A-9C44-DD9A7277CAB0}" srcOrd="4" destOrd="0" presId="urn:microsoft.com/office/officeart/2005/8/layout/radial6"/>
    <dgm:cxn modelId="{E3C24DAA-3BE2-114C-A8A8-44A4D2C3151E}" type="presParOf" srcId="{DE125F3F-BB15-1B46-8872-DFB84A22F0F2}" destId="{6FB0EB1E-F902-124E-B23A-49F77473B348}" srcOrd="5" destOrd="0" presId="urn:microsoft.com/office/officeart/2005/8/layout/radial6"/>
    <dgm:cxn modelId="{CB2B476C-8595-C14D-A951-F78BDA258734}" type="presParOf" srcId="{DE125F3F-BB15-1B46-8872-DFB84A22F0F2}" destId="{082B199F-6741-5646-8B85-B02C7B149E14}" srcOrd="6" destOrd="0" presId="urn:microsoft.com/office/officeart/2005/8/layout/radial6"/>
    <dgm:cxn modelId="{92E80771-1E91-B441-8F33-1824643E7E48}" type="presParOf" srcId="{DE125F3F-BB15-1B46-8872-DFB84A22F0F2}" destId="{EE93D54C-6F3A-D241-B895-A3DE61886C0D}" srcOrd="7" destOrd="0" presId="urn:microsoft.com/office/officeart/2005/8/layout/radial6"/>
    <dgm:cxn modelId="{F61A8AF0-0A7F-F44C-B14D-ACD2DADE9AF6}" type="presParOf" srcId="{DE125F3F-BB15-1B46-8872-DFB84A22F0F2}" destId="{84185875-73FB-824D-952C-EBD63229BC37}" srcOrd="8" destOrd="0" presId="urn:microsoft.com/office/officeart/2005/8/layout/radial6"/>
    <dgm:cxn modelId="{509A17B9-AA07-4244-8C13-9EB1D7F7B30F}" type="presParOf" srcId="{DE125F3F-BB15-1B46-8872-DFB84A22F0F2}" destId="{E75B6295-E886-C543-AD2E-C00FE9DCE1FF}" srcOrd="9" destOrd="0" presId="urn:microsoft.com/office/officeart/2005/8/layout/radial6"/>
    <dgm:cxn modelId="{7936EAB1-4416-DB42-9DFB-A5B84DAB4C43}" type="presParOf" srcId="{DE125F3F-BB15-1B46-8872-DFB84A22F0F2}" destId="{51AADE65-B1D6-2F47-9F09-62C94389C5D8}" srcOrd="10" destOrd="0" presId="urn:microsoft.com/office/officeart/2005/8/layout/radial6"/>
    <dgm:cxn modelId="{94AAB018-E967-A04C-921B-E42B67A38563}" type="presParOf" srcId="{DE125F3F-BB15-1B46-8872-DFB84A22F0F2}" destId="{AC6951D8-5D9E-E04F-950F-72F1FCB74208}" srcOrd="11" destOrd="0" presId="urn:microsoft.com/office/officeart/2005/8/layout/radial6"/>
    <dgm:cxn modelId="{14167222-39F5-D84A-8DF4-C17B0DB93404}" type="presParOf" srcId="{DE125F3F-BB15-1B46-8872-DFB84A22F0F2}" destId="{0A1C2E07-7C13-8340-B40A-326B2B98CC2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C2E07-7C13-8340-B40A-326B2B98CC20}">
      <dsp:nvSpPr>
        <dsp:cNvPr id="0" name=""/>
        <dsp:cNvSpPr/>
      </dsp:nvSpPr>
      <dsp:spPr>
        <a:xfrm>
          <a:off x="2936905" y="626546"/>
          <a:ext cx="4184589" cy="4184589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B6295-E886-C543-AD2E-C00FE9DCE1FF}">
      <dsp:nvSpPr>
        <dsp:cNvPr id="0" name=""/>
        <dsp:cNvSpPr/>
      </dsp:nvSpPr>
      <dsp:spPr>
        <a:xfrm>
          <a:off x="2936905" y="626546"/>
          <a:ext cx="4184589" cy="4184589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B199F-6741-5646-8B85-B02C7B149E14}">
      <dsp:nvSpPr>
        <dsp:cNvPr id="0" name=""/>
        <dsp:cNvSpPr/>
      </dsp:nvSpPr>
      <dsp:spPr>
        <a:xfrm>
          <a:off x="2936905" y="626546"/>
          <a:ext cx="4184589" cy="4184589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FCE18-4095-1C41-961C-01A3257E6D9D}">
      <dsp:nvSpPr>
        <dsp:cNvPr id="0" name=""/>
        <dsp:cNvSpPr/>
      </dsp:nvSpPr>
      <dsp:spPr>
        <a:xfrm>
          <a:off x="2936905" y="626546"/>
          <a:ext cx="4184589" cy="4184589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97ACB-3739-3947-A5C2-9AA3540C9DA7}">
      <dsp:nvSpPr>
        <dsp:cNvPr id="0" name=""/>
        <dsp:cNvSpPr/>
      </dsp:nvSpPr>
      <dsp:spPr>
        <a:xfrm>
          <a:off x="4066579" y="1756220"/>
          <a:ext cx="1925240" cy="1925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核心</a:t>
          </a:r>
          <a:endParaRPr lang="en-US" altLang="zh-CN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铁三角</a:t>
          </a:r>
        </a:p>
      </dsp:txBody>
      <dsp:txXfrm>
        <a:off x="4348524" y="2038165"/>
        <a:ext cx="1361350" cy="1361350"/>
      </dsp:txXfrm>
    </dsp:sp>
    <dsp:sp modelId="{AE8AA1C1-3191-8448-98FB-952DA5EFB71B}">
      <dsp:nvSpPr>
        <dsp:cNvPr id="0" name=""/>
        <dsp:cNvSpPr/>
      </dsp:nvSpPr>
      <dsp:spPr>
        <a:xfrm>
          <a:off x="4355365" y="1227"/>
          <a:ext cx="1347668" cy="1347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一类</a:t>
          </a:r>
          <a:endParaRPr lang="en-US" altLang="zh-CN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查经同工</a:t>
          </a:r>
        </a:p>
      </dsp:txBody>
      <dsp:txXfrm>
        <a:off x="4552726" y="198588"/>
        <a:ext cx="952946" cy="952946"/>
      </dsp:txXfrm>
    </dsp:sp>
    <dsp:sp modelId="{9CFD0030-F1F0-AD4A-9C44-DD9A7277CAB0}">
      <dsp:nvSpPr>
        <dsp:cNvPr id="0" name=""/>
        <dsp:cNvSpPr/>
      </dsp:nvSpPr>
      <dsp:spPr>
        <a:xfrm>
          <a:off x="6399144" y="2045006"/>
          <a:ext cx="1347668" cy="1347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二类</a:t>
          </a:r>
          <a:endParaRPr lang="en-US" altLang="zh-CN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关怀同工</a:t>
          </a:r>
        </a:p>
      </dsp:txBody>
      <dsp:txXfrm>
        <a:off x="6596505" y="2242367"/>
        <a:ext cx="952946" cy="952946"/>
      </dsp:txXfrm>
    </dsp:sp>
    <dsp:sp modelId="{EE93D54C-6F3A-D241-B895-A3DE61886C0D}">
      <dsp:nvSpPr>
        <dsp:cNvPr id="0" name=""/>
        <dsp:cNvSpPr/>
      </dsp:nvSpPr>
      <dsp:spPr>
        <a:xfrm>
          <a:off x="4355365" y="4088785"/>
          <a:ext cx="1347668" cy="1347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三类</a:t>
          </a:r>
          <a:endParaRPr lang="en-US" altLang="zh-CN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传福音</a:t>
          </a:r>
        </a:p>
      </dsp:txBody>
      <dsp:txXfrm>
        <a:off x="4552726" y="4286146"/>
        <a:ext cx="952946" cy="952946"/>
      </dsp:txXfrm>
    </dsp:sp>
    <dsp:sp modelId="{51AADE65-B1D6-2F47-9F09-62C94389C5D8}">
      <dsp:nvSpPr>
        <dsp:cNvPr id="0" name=""/>
        <dsp:cNvSpPr/>
      </dsp:nvSpPr>
      <dsp:spPr>
        <a:xfrm>
          <a:off x="2311586" y="2045006"/>
          <a:ext cx="1347668" cy="1347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四类</a:t>
          </a:r>
          <a:endParaRPr lang="en-US" altLang="zh-CN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敬拜同工</a:t>
          </a:r>
        </a:p>
      </dsp:txBody>
      <dsp:txXfrm>
        <a:off x="2508947" y="2242367"/>
        <a:ext cx="952946" cy="952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F3BD6-55CC-8B42-9E5E-1C2AB7CF0A01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6031E-CC9F-0144-9538-95825106D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2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190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22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37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833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574C19-9426-44A0-876A-2DD97CD08CF6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81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EB6D09-3E03-43F7-8AD6-86DC31DCB95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70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CE3C8-EF58-4DEF-A726-41F092A89A13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78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22842B-A9F9-46DA-866C-187C2376C7E5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42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BBFE6-4345-4F46-926E-FE84CF4CD03A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74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45614-251E-45F4-8DC6-311ECF0D2CE8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24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815C72-5D09-40E0-BEE6-D24D5A0DEA85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39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F2ADDF-3B78-4C28-ADCA-6EA24AA6D424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6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538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386E5-8C04-40AA-B755-BD0CEFCC3D96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42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FBC52D-75CB-44F9-91D3-A27AA3EF7672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4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A7097D-A468-4AB8-8091-0840DC1A79F1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63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A69A-33E1-3242-BC3B-DC0B62FD5844}" type="datetime2">
              <a:rPr kumimoji="1" lang="zh-CN" altLang="en-US" smtClean="0"/>
              <a:t>2026年3月29日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溪水邊教會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86C6F02-2F9B-B546-B162-80287E45F2E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pSp>
        <p:nvGrpSpPr>
          <p:cNvPr id="13" name="组 4">
            <a:extLst>
              <a:ext uri="{FF2B5EF4-FFF2-40B4-BE49-F238E27FC236}">
                <a16:creationId xmlns:a16="http://schemas.microsoft.com/office/drawing/2014/main" id="{BE9463C9-8F39-674B-A622-BC03366A9891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4" name="直接连接符 5">
              <a:extLst>
                <a:ext uri="{FF2B5EF4-FFF2-40B4-BE49-F238E27FC236}">
                  <a16:creationId xmlns:a16="http://schemas.microsoft.com/office/drawing/2014/main" id="{AE7CE3E8-21E6-B941-941C-0C4E6C2171CA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6">
              <a:extLst>
                <a:ext uri="{FF2B5EF4-FFF2-40B4-BE49-F238E27FC236}">
                  <a16:creationId xmlns:a16="http://schemas.microsoft.com/office/drawing/2014/main" id="{2C84D5FE-4C37-4A46-B894-BB42701D752C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8">
              <a:extLst>
                <a:ext uri="{FF2B5EF4-FFF2-40B4-BE49-F238E27FC236}">
                  <a16:creationId xmlns:a16="http://schemas.microsoft.com/office/drawing/2014/main" id="{ABDB497C-0D94-5D4B-B6DE-D4EE262B92ED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​​(S) 9">
              <a:extLst>
                <a:ext uri="{FF2B5EF4-FFF2-40B4-BE49-F238E27FC236}">
                  <a16:creationId xmlns:a16="http://schemas.microsoft.com/office/drawing/2014/main" id="{E9C92F88-F4F5-3842-BC06-37249147DEC6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0">
              <a:extLst>
                <a:ext uri="{FF2B5EF4-FFF2-40B4-BE49-F238E27FC236}">
                  <a16:creationId xmlns:a16="http://schemas.microsoft.com/office/drawing/2014/main" id="{7AC8B8F3-F4F4-B044-9925-58EAABE94B61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​ 11">
              <a:extLst>
                <a:ext uri="{FF2B5EF4-FFF2-40B4-BE49-F238E27FC236}">
                  <a16:creationId xmlns:a16="http://schemas.microsoft.com/office/drawing/2014/main" id="{2FBE8A22-F9C2-DB45-AF22-B5C89A91CFB2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​​ 12">
              <a:extLst>
                <a:ext uri="{FF2B5EF4-FFF2-40B4-BE49-F238E27FC236}">
                  <a16:creationId xmlns:a16="http://schemas.microsoft.com/office/drawing/2014/main" id="{811EA9F2-1BB7-7047-BCA3-5440EACEBEA8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13">
              <a:extLst>
                <a:ext uri="{FF2B5EF4-FFF2-40B4-BE49-F238E27FC236}">
                  <a16:creationId xmlns:a16="http://schemas.microsoft.com/office/drawing/2014/main" id="{3B6E15E1-8484-E14C-90AD-3E52EE1BC3FF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14">
              <a:extLst>
                <a:ext uri="{FF2B5EF4-FFF2-40B4-BE49-F238E27FC236}">
                  <a16:creationId xmlns:a16="http://schemas.microsoft.com/office/drawing/2014/main" id="{B2D74091-496F-5A4A-AF55-094A31EAF119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15">
              <a:extLst>
                <a:ext uri="{FF2B5EF4-FFF2-40B4-BE49-F238E27FC236}">
                  <a16:creationId xmlns:a16="http://schemas.microsoft.com/office/drawing/2014/main" id="{1204252A-2E1D-7544-87FF-E8C805E3402C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​​(S) 16">
              <a:extLst>
                <a:ext uri="{FF2B5EF4-FFF2-40B4-BE49-F238E27FC236}">
                  <a16:creationId xmlns:a16="http://schemas.microsoft.com/office/drawing/2014/main" id="{CDFC8329-2461-F14A-9E28-74F0D5523683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17">
              <a:extLst>
                <a:ext uri="{FF2B5EF4-FFF2-40B4-BE49-F238E27FC236}">
                  <a16:creationId xmlns:a16="http://schemas.microsoft.com/office/drawing/2014/main" id="{1BE8334C-6A90-CA43-AA26-66D23291CD54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18">
              <a:extLst>
                <a:ext uri="{FF2B5EF4-FFF2-40B4-BE49-F238E27FC236}">
                  <a16:creationId xmlns:a16="http://schemas.microsoft.com/office/drawing/2014/main" id="{09927538-1755-694D-B5EF-DA6687294F4B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​​ 19">
              <a:extLst>
                <a:ext uri="{FF2B5EF4-FFF2-40B4-BE49-F238E27FC236}">
                  <a16:creationId xmlns:a16="http://schemas.microsoft.com/office/drawing/2014/main" id="{A1299CBC-77F2-7D40-86E8-09F3A17A72F9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​​ 20">
              <a:extLst>
                <a:ext uri="{FF2B5EF4-FFF2-40B4-BE49-F238E27FC236}">
                  <a16:creationId xmlns:a16="http://schemas.microsoft.com/office/drawing/2014/main" id="{1EAD8E57-777A-D84E-A6FE-DD45ED969675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1">
              <a:extLst>
                <a:ext uri="{FF2B5EF4-FFF2-40B4-BE49-F238E27FC236}">
                  <a16:creationId xmlns:a16="http://schemas.microsoft.com/office/drawing/2014/main" id="{093086AF-DFDF-234F-9471-129BDAF38912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组 22">
              <a:extLst>
                <a:ext uri="{FF2B5EF4-FFF2-40B4-BE49-F238E27FC236}">
                  <a16:creationId xmlns:a16="http://schemas.microsoft.com/office/drawing/2014/main" id="{F18BE0DE-C8C1-BE47-97DC-A214BFD06EDA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8" name="直接连接符 40">
                <a:extLst>
                  <a:ext uri="{FF2B5EF4-FFF2-40B4-BE49-F238E27FC236}">
                    <a16:creationId xmlns:a16="http://schemas.microsoft.com/office/drawing/2014/main" id="{F51BB64A-F0F7-6F4B-A9BC-5E869180A924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​​ 41">
                <a:extLst>
                  <a:ext uri="{FF2B5EF4-FFF2-40B4-BE49-F238E27FC236}">
                    <a16:creationId xmlns:a16="http://schemas.microsoft.com/office/drawing/2014/main" id="{2441255C-886C-2E47-A7F2-09F79BD00339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2">
                <a:extLst>
                  <a:ext uri="{FF2B5EF4-FFF2-40B4-BE49-F238E27FC236}">
                    <a16:creationId xmlns:a16="http://schemas.microsoft.com/office/drawing/2014/main" id="{D3A60176-FC37-D048-861F-79E136A737B8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​​(S) 43">
                <a:extLst>
                  <a:ext uri="{FF2B5EF4-FFF2-40B4-BE49-F238E27FC236}">
                    <a16:creationId xmlns:a16="http://schemas.microsoft.com/office/drawing/2014/main" id="{746AE3CA-38E5-8E4D-A938-0BCECF12F31B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44">
                <a:extLst>
                  <a:ext uri="{FF2B5EF4-FFF2-40B4-BE49-F238E27FC236}">
                    <a16:creationId xmlns:a16="http://schemas.microsoft.com/office/drawing/2014/main" id="{68F7DBDE-392D-ED4D-814C-7D842D8E0437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组 45">
                <a:extLst>
                  <a:ext uri="{FF2B5EF4-FFF2-40B4-BE49-F238E27FC236}">
                    <a16:creationId xmlns:a16="http://schemas.microsoft.com/office/drawing/2014/main" id="{32D075A1-61FF-2A43-90BF-33411BD98600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9" name="直接连接符 51">
                  <a:extLst>
                    <a:ext uri="{FF2B5EF4-FFF2-40B4-BE49-F238E27FC236}">
                      <a16:creationId xmlns:a16="http://schemas.microsoft.com/office/drawing/2014/main" id="{3C1ABD7F-8B7F-554C-8FCE-9EC50DBB216B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​​(S) 52">
                  <a:extLst>
                    <a:ext uri="{FF2B5EF4-FFF2-40B4-BE49-F238E27FC236}">
                      <a16:creationId xmlns:a16="http://schemas.microsoft.com/office/drawing/2014/main" id="{E2B33AB9-13A0-5742-903D-90DC6F8C6621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​​(S) 53">
                  <a:extLst>
                    <a:ext uri="{FF2B5EF4-FFF2-40B4-BE49-F238E27FC236}">
                      <a16:creationId xmlns:a16="http://schemas.microsoft.com/office/drawing/2014/main" id="{E4D48069-6142-324E-84F1-DE307626F572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​​(S) 54">
                  <a:extLst>
                    <a:ext uri="{FF2B5EF4-FFF2-40B4-BE49-F238E27FC236}">
                      <a16:creationId xmlns:a16="http://schemas.microsoft.com/office/drawing/2014/main" id="{07DAAEA8-8453-BA47-92A3-835C4219B335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55">
                  <a:extLst>
                    <a:ext uri="{FF2B5EF4-FFF2-40B4-BE49-F238E27FC236}">
                      <a16:creationId xmlns:a16="http://schemas.microsoft.com/office/drawing/2014/main" id="{446A5C6C-A656-1643-BE95-EBA8C986345C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直接连接符 46">
                <a:extLst>
                  <a:ext uri="{FF2B5EF4-FFF2-40B4-BE49-F238E27FC236}">
                    <a16:creationId xmlns:a16="http://schemas.microsoft.com/office/drawing/2014/main" id="{B7A359EB-BA97-DC49-9602-92AE5D8623B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​​(S) 47">
                <a:extLst>
                  <a:ext uri="{FF2B5EF4-FFF2-40B4-BE49-F238E27FC236}">
                    <a16:creationId xmlns:a16="http://schemas.microsoft.com/office/drawing/2014/main" id="{685E4909-993A-8E4F-92FF-E2B1A80267B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​​(S) 48">
                <a:extLst>
                  <a:ext uri="{FF2B5EF4-FFF2-40B4-BE49-F238E27FC236}">
                    <a16:creationId xmlns:a16="http://schemas.microsoft.com/office/drawing/2014/main" id="{51AA6081-ECD9-7042-A200-A77AC99A93A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​​ 49">
                <a:extLst>
                  <a:ext uri="{FF2B5EF4-FFF2-40B4-BE49-F238E27FC236}">
                    <a16:creationId xmlns:a16="http://schemas.microsoft.com/office/drawing/2014/main" id="{03652FD5-438E-B147-98BB-5941D37FB04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​​ 50">
                <a:extLst>
                  <a:ext uri="{FF2B5EF4-FFF2-40B4-BE49-F238E27FC236}">
                    <a16:creationId xmlns:a16="http://schemas.microsoft.com/office/drawing/2014/main" id="{7A21C0DF-8ED1-E741-92DE-B4D7C50EB3BC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 23">
              <a:extLst>
                <a:ext uri="{FF2B5EF4-FFF2-40B4-BE49-F238E27FC236}">
                  <a16:creationId xmlns:a16="http://schemas.microsoft.com/office/drawing/2014/main" id="{756E70AE-1830-AD49-8CAA-ADCDDCEE01BA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2" name="直接连接符​​ 24">
                <a:extLst>
                  <a:ext uri="{FF2B5EF4-FFF2-40B4-BE49-F238E27FC236}">
                    <a16:creationId xmlns:a16="http://schemas.microsoft.com/office/drawing/2014/main" id="{7A983A80-7A62-9743-8650-B7ABD4D793EB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25">
                <a:extLst>
                  <a:ext uri="{FF2B5EF4-FFF2-40B4-BE49-F238E27FC236}">
                    <a16:creationId xmlns:a16="http://schemas.microsoft.com/office/drawing/2014/main" id="{C513710A-C9EE-774C-9640-DBC808CDFF3F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​​ 26">
                <a:extLst>
                  <a:ext uri="{FF2B5EF4-FFF2-40B4-BE49-F238E27FC236}">
                    <a16:creationId xmlns:a16="http://schemas.microsoft.com/office/drawing/2014/main" id="{AAA09DA9-1CA2-C14F-BEE5-B0DA8D6FCFD9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​​(S) 27">
                <a:extLst>
                  <a:ext uri="{FF2B5EF4-FFF2-40B4-BE49-F238E27FC236}">
                    <a16:creationId xmlns:a16="http://schemas.microsoft.com/office/drawing/2014/main" id="{73C636A7-E165-3D4E-8844-80C44EA871FF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​​ 28">
                <a:extLst>
                  <a:ext uri="{FF2B5EF4-FFF2-40B4-BE49-F238E27FC236}">
                    <a16:creationId xmlns:a16="http://schemas.microsoft.com/office/drawing/2014/main" id="{F49B828E-F38C-DA47-AAD3-57F80A03F459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组 29">
                <a:extLst>
                  <a:ext uri="{FF2B5EF4-FFF2-40B4-BE49-F238E27FC236}">
                    <a16:creationId xmlns:a16="http://schemas.microsoft.com/office/drawing/2014/main" id="{C7D587B8-AD55-EB43-8E24-324B7D3C51E9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3" name="直接连接符 35">
                  <a:extLst>
                    <a:ext uri="{FF2B5EF4-FFF2-40B4-BE49-F238E27FC236}">
                      <a16:creationId xmlns:a16="http://schemas.microsoft.com/office/drawing/2014/main" id="{C12E2CEA-01FE-8245-AC78-0E98227C0DD0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​​(S) 36">
                  <a:extLst>
                    <a:ext uri="{FF2B5EF4-FFF2-40B4-BE49-F238E27FC236}">
                      <a16:creationId xmlns:a16="http://schemas.microsoft.com/office/drawing/2014/main" id="{35623F9E-E7AD-C74B-9ADA-ED75951CBFBA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​​(S) 37">
                  <a:extLst>
                    <a:ext uri="{FF2B5EF4-FFF2-40B4-BE49-F238E27FC236}">
                      <a16:creationId xmlns:a16="http://schemas.microsoft.com/office/drawing/2014/main" id="{571813B8-9144-AC4A-B37F-492979242A04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​​(S) 38">
                  <a:extLst>
                    <a:ext uri="{FF2B5EF4-FFF2-40B4-BE49-F238E27FC236}">
                      <a16:creationId xmlns:a16="http://schemas.microsoft.com/office/drawing/2014/main" id="{96FB5AC7-DDB0-4649-8DEE-AA3265109CA5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39">
                  <a:extLst>
                    <a:ext uri="{FF2B5EF4-FFF2-40B4-BE49-F238E27FC236}">
                      <a16:creationId xmlns:a16="http://schemas.microsoft.com/office/drawing/2014/main" id="{E229CE10-01DF-CE44-9EAA-A18B73BFF494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直接连接符 30">
                <a:extLst>
                  <a:ext uri="{FF2B5EF4-FFF2-40B4-BE49-F238E27FC236}">
                    <a16:creationId xmlns:a16="http://schemas.microsoft.com/office/drawing/2014/main" id="{7ABB5909-F792-CA4F-9DD2-FEA82C8CD4C3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​​(S) 31">
                <a:extLst>
                  <a:ext uri="{FF2B5EF4-FFF2-40B4-BE49-F238E27FC236}">
                    <a16:creationId xmlns:a16="http://schemas.microsoft.com/office/drawing/2014/main" id="{9E58E83F-D13A-5049-B952-FBB9EAF9E74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​​(S) 32">
                <a:extLst>
                  <a:ext uri="{FF2B5EF4-FFF2-40B4-BE49-F238E27FC236}">
                    <a16:creationId xmlns:a16="http://schemas.microsoft.com/office/drawing/2014/main" id="{4BB88750-3BF3-D94E-9946-7368D8D7F6B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​​ 33">
                <a:extLst>
                  <a:ext uri="{FF2B5EF4-FFF2-40B4-BE49-F238E27FC236}">
                    <a16:creationId xmlns:a16="http://schemas.microsoft.com/office/drawing/2014/main" id="{A9F6B1EF-5A04-0F44-A532-A7EAB999AD4C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34">
                <a:extLst>
                  <a:ext uri="{FF2B5EF4-FFF2-40B4-BE49-F238E27FC236}">
                    <a16:creationId xmlns:a16="http://schemas.microsoft.com/office/drawing/2014/main" id="{AB8A9C81-F751-2345-A0DA-C92900330C5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4" name="直接连接符​​ 57">
            <a:extLst>
              <a:ext uri="{FF2B5EF4-FFF2-40B4-BE49-F238E27FC236}">
                <a16:creationId xmlns:a16="http://schemas.microsoft.com/office/drawing/2014/main" id="{358F84CF-6539-2F48-B5C1-DFE11E99A9ED}"/>
              </a:ext>
            </a:extLst>
          </p:cNvPr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5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2364-B11C-7F48-8F23-81052C3EADD6}" type="datetime2">
              <a:rPr lang="zh-CN" altLang="en-US" smtClean="0"/>
              <a:t>2026年3月29日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CN" altLang="en-US"/>
              <a:t>溪水邊教會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CN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41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D466B95-489D-7A42-B33C-01F7CD7A37F9}" type="datetime2">
              <a:rPr kumimoji="1" lang="zh-CN" altLang="en-US" smtClean="0"/>
              <a:t>2026年3月29日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kumimoji="1" lang="zh-CN" altLang="en-US"/>
              <a:t>溪水邊教會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86C6F02-2F9B-B546-B162-80287E45F2E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pSp>
        <p:nvGrpSpPr>
          <p:cNvPr id="11" name="组 6">
            <a:extLst>
              <a:ext uri="{FF2B5EF4-FFF2-40B4-BE49-F238E27FC236}">
                <a16:creationId xmlns:a16="http://schemas.microsoft.com/office/drawing/2014/main" id="{27F0C975-44F5-AB4F-A087-6789D3720371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2" name="直接连接符​​(S) 7">
              <a:extLst>
                <a:ext uri="{FF2B5EF4-FFF2-40B4-BE49-F238E27FC236}">
                  <a16:creationId xmlns:a16="http://schemas.microsoft.com/office/drawing/2014/main" id="{F4917552-4072-6B4C-A508-06CAB7332EBA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8">
              <a:extLst>
                <a:ext uri="{FF2B5EF4-FFF2-40B4-BE49-F238E27FC236}">
                  <a16:creationId xmlns:a16="http://schemas.microsoft.com/office/drawing/2014/main" id="{070FF4DD-C77C-9D40-A75E-0E75F646C2B3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​​(S) 9">
              <a:extLst>
                <a:ext uri="{FF2B5EF4-FFF2-40B4-BE49-F238E27FC236}">
                  <a16:creationId xmlns:a16="http://schemas.microsoft.com/office/drawing/2014/main" id="{DBD19EB2-1476-C443-BF23-9026CE40617A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0">
              <a:extLst>
                <a:ext uri="{FF2B5EF4-FFF2-40B4-BE49-F238E27FC236}">
                  <a16:creationId xmlns:a16="http://schemas.microsoft.com/office/drawing/2014/main" id="{69C57877-5C54-0E44-87E8-F0A9E9BBB58C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​ 11">
              <a:extLst>
                <a:ext uri="{FF2B5EF4-FFF2-40B4-BE49-F238E27FC236}">
                  <a16:creationId xmlns:a16="http://schemas.microsoft.com/office/drawing/2014/main" id="{DB322722-6F50-E748-92A2-6F9CE4EB7D78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​​ 12">
              <a:extLst>
                <a:ext uri="{FF2B5EF4-FFF2-40B4-BE49-F238E27FC236}">
                  <a16:creationId xmlns:a16="http://schemas.microsoft.com/office/drawing/2014/main" id="{FBCA618E-29F3-C94D-B354-E7575324FE98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3">
              <a:extLst>
                <a:ext uri="{FF2B5EF4-FFF2-40B4-BE49-F238E27FC236}">
                  <a16:creationId xmlns:a16="http://schemas.microsoft.com/office/drawing/2014/main" id="{082D3A91-AD55-A846-984E-4C1F6841CD53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4">
              <a:extLst>
                <a:ext uri="{FF2B5EF4-FFF2-40B4-BE49-F238E27FC236}">
                  <a16:creationId xmlns:a16="http://schemas.microsoft.com/office/drawing/2014/main" id="{1EE9BDCD-3B3A-4E4F-8638-5310BC68282C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5">
              <a:extLst>
                <a:ext uri="{FF2B5EF4-FFF2-40B4-BE49-F238E27FC236}">
                  <a16:creationId xmlns:a16="http://schemas.microsoft.com/office/drawing/2014/main" id="{B30C0327-28C7-024A-AA38-AEA075896BCA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​​(S) 16">
              <a:extLst>
                <a:ext uri="{FF2B5EF4-FFF2-40B4-BE49-F238E27FC236}">
                  <a16:creationId xmlns:a16="http://schemas.microsoft.com/office/drawing/2014/main" id="{C19541B6-12B9-D442-BB17-F56EB90D266A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17">
              <a:extLst>
                <a:ext uri="{FF2B5EF4-FFF2-40B4-BE49-F238E27FC236}">
                  <a16:creationId xmlns:a16="http://schemas.microsoft.com/office/drawing/2014/main" id="{AF00D0FF-A33A-444D-9E70-7E042C2A4C8C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18">
              <a:extLst>
                <a:ext uri="{FF2B5EF4-FFF2-40B4-BE49-F238E27FC236}">
                  <a16:creationId xmlns:a16="http://schemas.microsoft.com/office/drawing/2014/main" id="{F483C063-1869-E842-A551-236F340CD749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​​ 19">
              <a:extLst>
                <a:ext uri="{FF2B5EF4-FFF2-40B4-BE49-F238E27FC236}">
                  <a16:creationId xmlns:a16="http://schemas.microsoft.com/office/drawing/2014/main" id="{EDECDDFE-3FAD-C440-939F-18D912C60DF6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​​ 20">
              <a:extLst>
                <a:ext uri="{FF2B5EF4-FFF2-40B4-BE49-F238E27FC236}">
                  <a16:creationId xmlns:a16="http://schemas.microsoft.com/office/drawing/2014/main" id="{BC158A86-85D7-2E4E-A52A-CC9FD4C99BE2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1">
              <a:extLst>
                <a:ext uri="{FF2B5EF4-FFF2-40B4-BE49-F238E27FC236}">
                  <a16:creationId xmlns:a16="http://schemas.microsoft.com/office/drawing/2014/main" id="{B37B8CA4-2E3F-7F4B-AB23-E8F13E2DC3EE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​​ 22">
              <a:extLst>
                <a:ext uri="{FF2B5EF4-FFF2-40B4-BE49-F238E27FC236}">
                  <a16:creationId xmlns:a16="http://schemas.microsoft.com/office/drawing/2014/main" id="{25E26E82-0262-434B-ABCD-98E0BFB04230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 23">
              <a:extLst>
                <a:ext uri="{FF2B5EF4-FFF2-40B4-BE49-F238E27FC236}">
                  <a16:creationId xmlns:a16="http://schemas.microsoft.com/office/drawing/2014/main" id="{4D6C992E-3AFC-8847-B2B4-F9B9B2B52C6C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6" name="直接连接符​​ 41">
                <a:extLst>
                  <a:ext uri="{FF2B5EF4-FFF2-40B4-BE49-F238E27FC236}">
                    <a16:creationId xmlns:a16="http://schemas.microsoft.com/office/drawing/2014/main" id="{82996897-8841-544C-BF36-55E78D0507E6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2">
                <a:extLst>
                  <a:ext uri="{FF2B5EF4-FFF2-40B4-BE49-F238E27FC236}">
                    <a16:creationId xmlns:a16="http://schemas.microsoft.com/office/drawing/2014/main" id="{1768DD69-4667-F64F-9E89-8C78C27C9E0A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​​(S) 43">
                <a:extLst>
                  <a:ext uri="{FF2B5EF4-FFF2-40B4-BE49-F238E27FC236}">
                    <a16:creationId xmlns:a16="http://schemas.microsoft.com/office/drawing/2014/main" id="{21E71FC3-1F39-3342-97AC-630D665CD523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​​(S) 44">
                <a:extLst>
                  <a:ext uri="{FF2B5EF4-FFF2-40B4-BE49-F238E27FC236}">
                    <a16:creationId xmlns:a16="http://schemas.microsoft.com/office/drawing/2014/main" id="{2B64CD34-030B-FE49-976A-516A9813D598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5">
                <a:extLst>
                  <a:ext uri="{FF2B5EF4-FFF2-40B4-BE49-F238E27FC236}">
                    <a16:creationId xmlns:a16="http://schemas.microsoft.com/office/drawing/2014/main" id="{F3A3152E-28C4-5148-B502-13C94DBCD2CC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组 46">
                <a:extLst>
                  <a:ext uri="{FF2B5EF4-FFF2-40B4-BE49-F238E27FC236}">
                    <a16:creationId xmlns:a16="http://schemas.microsoft.com/office/drawing/2014/main" id="{237AEDE3-5C2C-0E43-9196-DBA8FA6298D2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7" name="直接连接符​​ 52">
                  <a:extLst>
                    <a:ext uri="{FF2B5EF4-FFF2-40B4-BE49-F238E27FC236}">
                      <a16:creationId xmlns:a16="http://schemas.microsoft.com/office/drawing/2014/main" id="{88C98A74-59B6-514C-8953-8F0351C9EF87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​​(S) 53">
                  <a:extLst>
                    <a:ext uri="{FF2B5EF4-FFF2-40B4-BE49-F238E27FC236}">
                      <a16:creationId xmlns:a16="http://schemas.microsoft.com/office/drawing/2014/main" id="{3208407D-08A0-A84B-B060-125953EBABFC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​​(S) 54">
                  <a:extLst>
                    <a:ext uri="{FF2B5EF4-FFF2-40B4-BE49-F238E27FC236}">
                      <a16:creationId xmlns:a16="http://schemas.microsoft.com/office/drawing/2014/main" id="{1B727C4F-3542-CA49-B854-9AA3D2A29BB3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​​(S) 55">
                  <a:extLst>
                    <a:ext uri="{FF2B5EF4-FFF2-40B4-BE49-F238E27FC236}">
                      <a16:creationId xmlns:a16="http://schemas.microsoft.com/office/drawing/2014/main" id="{8C8C928F-51B8-2840-B1F8-78069520C7C7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56">
                  <a:extLst>
                    <a:ext uri="{FF2B5EF4-FFF2-40B4-BE49-F238E27FC236}">
                      <a16:creationId xmlns:a16="http://schemas.microsoft.com/office/drawing/2014/main" id="{93A602B8-2D85-4742-891E-9D1B0AD00D6A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直接连接符 47">
                <a:extLst>
                  <a:ext uri="{FF2B5EF4-FFF2-40B4-BE49-F238E27FC236}">
                    <a16:creationId xmlns:a16="http://schemas.microsoft.com/office/drawing/2014/main" id="{DCB6A19F-CE40-8842-8F59-650DB0109ED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​​(S) 48">
                <a:extLst>
                  <a:ext uri="{FF2B5EF4-FFF2-40B4-BE49-F238E27FC236}">
                    <a16:creationId xmlns:a16="http://schemas.microsoft.com/office/drawing/2014/main" id="{31ECE13C-FA2C-7941-B955-C51BE3657BB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​​ 49">
                <a:extLst>
                  <a:ext uri="{FF2B5EF4-FFF2-40B4-BE49-F238E27FC236}">
                    <a16:creationId xmlns:a16="http://schemas.microsoft.com/office/drawing/2014/main" id="{5FDBCBE6-E221-8F47-B4A4-1F69E554FB0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​​ 50">
                <a:extLst>
                  <a:ext uri="{FF2B5EF4-FFF2-40B4-BE49-F238E27FC236}">
                    <a16:creationId xmlns:a16="http://schemas.microsoft.com/office/drawing/2014/main" id="{479DEBE1-D698-4547-8E9D-CB9D8002216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1">
                <a:extLst>
                  <a:ext uri="{FF2B5EF4-FFF2-40B4-BE49-F238E27FC236}">
                    <a16:creationId xmlns:a16="http://schemas.microsoft.com/office/drawing/2014/main" id="{60AE73CE-5B20-B740-9F76-367D3DF3836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 24">
              <a:extLst>
                <a:ext uri="{FF2B5EF4-FFF2-40B4-BE49-F238E27FC236}">
                  <a16:creationId xmlns:a16="http://schemas.microsoft.com/office/drawing/2014/main" id="{0409CF9A-02FE-6145-8D02-303EFE8246C6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0" name="直接连接符 25">
                <a:extLst>
                  <a:ext uri="{FF2B5EF4-FFF2-40B4-BE49-F238E27FC236}">
                    <a16:creationId xmlns:a16="http://schemas.microsoft.com/office/drawing/2014/main" id="{2A975665-829F-6743-A7AD-4A708F6DC6A7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​​ 26">
                <a:extLst>
                  <a:ext uri="{FF2B5EF4-FFF2-40B4-BE49-F238E27FC236}">
                    <a16:creationId xmlns:a16="http://schemas.microsoft.com/office/drawing/2014/main" id="{1106B524-0B2F-5F48-BF01-0181447D5CC1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​​(S) 27">
                <a:extLst>
                  <a:ext uri="{FF2B5EF4-FFF2-40B4-BE49-F238E27FC236}">
                    <a16:creationId xmlns:a16="http://schemas.microsoft.com/office/drawing/2014/main" id="{86A98364-A2E2-6141-B52C-26479BAE7738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​​(S) 28">
                <a:extLst>
                  <a:ext uri="{FF2B5EF4-FFF2-40B4-BE49-F238E27FC236}">
                    <a16:creationId xmlns:a16="http://schemas.microsoft.com/office/drawing/2014/main" id="{25BE730D-69BB-974D-8AED-018D3B5F2D7E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​​ 29">
                <a:extLst>
                  <a:ext uri="{FF2B5EF4-FFF2-40B4-BE49-F238E27FC236}">
                    <a16:creationId xmlns:a16="http://schemas.microsoft.com/office/drawing/2014/main" id="{9E61EB16-57CF-944B-9518-B173CA627CF2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组 30">
                <a:extLst>
                  <a:ext uri="{FF2B5EF4-FFF2-40B4-BE49-F238E27FC236}">
                    <a16:creationId xmlns:a16="http://schemas.microsoft.com/office/drawing/2014/main" id="{D9AC8EBC-1BBA-774B-9DC6-88F0DFCE3F69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1" name="直接连接符​​ 36">
                  <a:extLst>
                    <a:ext uri="{FF2B5EF4-FFF2-40B4-BE49-F238E27FC236}">
                      <a16:creationId xmlns:a16="http://schemas.microsoft.com/office/drawing/2014/main" id="{C3D0A037-34A7-334D-A5FA-920305FCEAAB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​​(S) 37">
                  <a:extLst>
                    <a:ext uri="{FF2B5EF4-FFF2-40B4-BE49-F238E27FC236}">
                      <a16:creationId xmlns:a16="http://schemas.microsoft.com/office/drawing/2014/main" id="{64F47B8F-20D5-4C4B-A76D-91CBB6549F0E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​​(S) 38">
                  <a:extLst>
                    <a:ext uri="{FF2B5EF4-FFF2-40B4-BE49-F238E27FC236}">
                      <a16:creationId xmlns:a16="http://schemas.microsoft.com/office/drawing/2014/main" id="{88BFD55D-1D04-0C40-A8DC-CD84D0796181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​​(S) 39">
                  <a:extLst>
                    <a:ext uri="{FF2B5EF4-FFF2-40B4-BE49-F238E27FC236}">
                      <a16:creationId xmlns:a16="http://schemas.microsoft.com/office/drawing/2014/main" id="{853C830F-C40D-AB41-8C87-42210D4C948B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0">
                  <a:extLst>
                    <a:ext uri="{FF2B5EF4-FFF2-40B4-BE49-F238E27FC236}">
                      <a16:creationId xmlns:a16="http://schemas.microsoft.com/office/drawing/2014/main" id="{9658DBB6-7E77-8B4D-8F61-B936FA6522E7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直接连接符​​ 31">
                <a:extLst>
                  <a:ext uri="{FF2B5EF4-FFF2-40B4-BE49-F238E27FC236}">
                    <a16:creationId xmlns:a16="http://schemas.microsoft.com/office/drawing/2014/main" id="{94A11CA8-5590-634F-B44B-856405CCFC3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​​(S) 32">
                <a:extLst>
                  <a:ext uri="{FF2B5EF4-FFF2-40B4-BE49-F238E27FC236}">
                    <a16:creationId xmlns:a16="http://schemas.microsoft.com/office/drawing/2014/main" id="{B630A9C0-04EE-6941-B46C-FF678C91776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​​ 33">
                <a:extLst>
                  <a:ext uri="{FF2B5EF4-FFF2-40B4-BE49-F238E27FC236}">
                    <a16:creationId xmlns:a16="http://schemas.microsoft.com/office/drawing/2014/main" id="{C5E38C82-2C87-FC45-A572-884BBBF0CCB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4">
                <a:extLst>
                  <a:ext uri="{FF2B5EF4-FFF2-40B4-BE49-F238E27FC236}">
                    <a16:creationId xmlns:a16="http://schemas.microsoft.com/office/drawing/2014/main" id="{713E000C-6D65-E94B-BBFF-8772ED950E41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5">
                <a:extLst>
                  <a:ext uri="{FF2B5EF4-FFF2-40B4-BE49-F238E27FC236}">
                    <a16:creationId xmlns:a16="http://schemas.microsoft.com/office/drawing/2014/main" id="{B5833170-A1CB-0B41-87B7-9BE9EECFB20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2" name="直接连接符​​ 57">
            <a:extLst>
              <a:ext uri="{FF2B5EF4-FFF2-40B4-BE49-F238E27FC236}">
                <a16:creationId xmlns:a16="http://schemas.microsoft.com/office/drawing/2014/main" id="{D08058A5-27E5-1641-9139-B736B594D1D4}"/>
              </a:ext>
            </a:extLst>
          </p:cNvPr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3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52FA-D946-3C4F-8A58-90513C219AD1}" type="datetime2">
              <a:rPr lang="zh-CN" altLang="en-US" smtClean="0"/>
              <a:t>2026年3月29日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CN" altLang="en-US"/>
              <a:t>溪水邊教會</a:t>
            </a: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CN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845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D707-E47E-BA41-912F-7AE9323DEAD5}" type="datetime2">
              <a:rPr lang="zh-CN" altLang="en-US" smtClean="0"/>
              <a:t>2026年3月29日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溪水邊教會</a:t>
            </a:r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2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8AE3-627C-2A4B-B47C-B2C6A29ADACA}" type="datetime2">
              <a:rPr lang="zh-CN" altLang="en-US" smtClean="0"/>
              <a:t>2026年3月29日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CN" altLang="en-US" noProof="0"/>
              <a:t>溪水邊教會</a:t>
            </a:r>
            <a:endParaRPr lang="zh-CN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4FC3-BDCA-1D47-B32A-AA384E37F4FA}" type="datetime2">
              <a:rPr lang="zh-CN" altLang="en-US" smtClean="0"/>
              <a:t>2026年3月29日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CN" altLang="en-US"/>
              <a:t>溪水邊教會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grpSp>
        <p:nvGrpSpPr>
          <p:cNvPr id="5" name="组 160">
            <a:extLst>
              <a:ext uri="{FF2B5EF4-FFF2-40B4-BE49-F238E27FC236}">
                <a16:creationId xmlns:a16="http://schemas.microsoft.com/office/drawing/2014/main" id="{33334B70-D020-2B45-B033-EACD67F9E30D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直接连接符​​ 161">
              <a:extLst>
                <a:ext uri="{FF2B5EF4-FFF2-40B4-BE49-F238E27FC236}">
                  <a16:creationId xmlns:a16="http://schemas.microsoft.com/office/drawing/2014/main" id="{3DFBA068-4D53-7545-8BE0-C22F49B12FEB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​​ 162">
              <a:extLst>
                <a:ext uri="{FF2B5EF4-FFF2-40B4-BE49-F238E27FC236}">
                  <a16:creationId xmlns:a16="http://schemas.microsoft.com/office/drawing/2014/main" id="{4A9EA078-8EA6-6A4E-8A32-E860A456E923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​​ 163">
              <a:extLst>
                <a:ext uri="{FF2B5EF4-FFF2-40B4-BE49-F238E27FC236}">
                  <a16:creationId xmlns:a16="http://schemas.microsoft.com/office/drawing/2014/main" id="{B2CA26E4-88E8-4049-982B-64FED6B85166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​​ 164">
              <a:extLst>
                <a:ext uri="{FF2B5EF4-FFF2-40B4-BE49-F238E27FC236}">
                  <a16:creationId xmlns:a16="http://schemas.microsoft.com/office/drawing/2014/main" id="{993DBFD2-CA3F-DE4F-BB94-29417A719DCB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​​ 165">
              <a:extLst>
                <a:ext uri="{FF2B5EF4-FFF2-40B4-BE49-F238E27FC236}">
                  <a16:creationId xmlns:a16="http://schemas.microsoft.com/office/drawing/2014/main" id="{666D047A-AD7F-CD49-82E6-2F73604E601A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​​ 166">
              <a:extLst>
                <a:ext uri="{FF2B5EF4-FFF2-40B4-BE49-F238E27FC236}">
                  <a16:creationId xmlns:a16="http://schemas.microsoft.com/office/drawing/2014/main" id="{8C08E41E-B3DD-7D45-AFCD-AE24780F13A2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​​ 167">
              <a:extLst>
                <a:ext uri="{FF2B5EF4-FFF2-40B4-BE49-F238E27FC236}">
                  <a16:creationId xmlns:a16="http://schemas.microsoft.com/office/drawing/2014/main" id="{48AB549E-6DFD-ED41-A5E2-7E00E7A84DC9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​​ 168">
              <a:extLst>
                <a:ext uri="{FF2B5EF4-FFF2-40B4-BE49-F238E27FC236}">
                  <a16:creationId xmlns:a16="http://schemas.microsoft.com/office/drawing/2014/main" id="{F4C06EB1-A18E-B841-B987-0EADA97CEEA4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​​ 169">
              <a:extLst>
                <a:ext uri="{FF2B5EF4-FFF2-40B4-BE49-F238E27FC236}">
                  <a16:creationId xmlns:a16="http://schemas.microsoft.com/office/drawing/2014/main" id="{EE89151E-7704-F94D-B207-EB62A5655954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​​ 170">
              <a:extLst>
                <a:ext uri="{FF2B5EF4-FFF2-40B4-BE49-F238E27FC236}">
                  <a16:creationId xmlns:a16="http://schemas.microsoft.com/office/drawing/2014/main" id="{596CB9C1-F032-C748-B9B1-BCB269D1409E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​​ 171">
              <a:extLst>
                <a:ext uri="{FF2B5EF4-FFF2-40B4-BE49-F238E27FC236}">
                  <a16:creationId xmlns:a16="http://schemas.microsoft.com/office/drawing/2014/main" id="{74D26961-D2EA-E242-AE23-F2C42E5D0865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​​ 172">
              <a:extLst>
                <a:ext uri="{FF2B5EF4-FFF2-40B4-BE49-F238E27FC236}">
                  <a16:creationId xmlns:a16="http://schemas.microsoft.com/office/drawing/2014/main" id="{99696099-A1D1-834D-BAF6-70F53AFD54CC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​​ 173">
              <a:extLst>
                <a:ext uri="{FF2B5EF4-FFF2-40B4-BE49-F238E27FC236}">
                  <a16:creationId xmlns:a16="http://schemas.microsoft.com/office/drawing/2014/main" id="{3FB125AE-D2DE-6A4B-A982-0790B58522FE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​​ 174">
              <a:extLst>
                <a:ext uri="{FF2B5EF4-FFF2-40B4-BE49-F238E27FC236}">
                  <a16:creationId xmlns:a16="http://schemas.microsoft.com/office/drawing/2014/main" id="{8F87E6D1-4CF5-B84E-B047-C6DB44C25987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​​ 175">
              <a:extLst>
                <a:ext uri="{FF2B5EF4-FFF2-40B4-BE49-F238E27FC236}">
                  <a16:creationId xmlns:a16="http://schemas.microsoft.com/office/drawing/2014/main" id="{157AA049-207C-654A-BA61-EB81E57A0146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​​ 176">
              <a:extLst>
                <a:ext uri="{FF2B5EF4-FFF2-40B4-BE49-F238E27FC236}">
                  <a16:creationId xmlns:a16="http://schemas.microsoft.com/office/drawing/2014/main" id="{B21F6165-DE5D-094B-AD84-42F0088A64A2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组 177">
              <a:extLst>
                <a:ext uri="{FF2B5EF4-FFF2-40B4-BE49-F238E27FC236}">
                  <a16:creationId xmlns:a16="http://schemas.microsoft.com/office/drawing/2014/main" id="{D0D7A47C-EE4D-8440-B377-3EB008A8A83E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直接连接符​​ 195">
                <a:extLst>
                  <a:ext uri="{FF2B5EF4-FFF2-40B4-BE49-F238E27FC236}">
                    <a16:creationId xmlns:a16="http://schemas.microsoft.com/office/drawing/2014/main" id="{434B597A-F843-FF4C-8607-69B23F727B7A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196">
                <a:extLst>
                  <a:ext uri="{FF2B5EF4-FFF2-40B4-BE49-F238E27FC236}">
                    <a16:creationId xmlns:a16="http://schemas.microsoft.com/office/drawing/2014/main" id="{932FDBC2-1A3C-7745-A9CA-FD6EDCDFC6AE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197">
                <a:extLst>
                  <a:ext uri="{FF2B5EF4-FFF2-40B4-BE49-F238E27FC236}">
                    <a16:creationId xmlns:a16="http://schemas.microsoft.com/office/drawing/2014/main" id="{58AE3431-BBE9-8E4A-949F-C991DA1EDB9D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198">
                <a:extLst>
                  <a:ext uri="{FF2B5EF4-FFF2-40B4-BE49-F238E27FC236}">
                    <a16:creationId xmlns:a16="http://schemas.microsoft.com/office/drawing/2014/main" id="{DF96D4FA-E0D9-4140-BF3C-8C37367FC10D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​​ 199">
                <a:extLst>
                  <a:ext uri="{FF2B5EF4-FFF2-40B4-BE49-F238E27FC236}">
                    <a16:creationId xmlns:a16="http://schemas.microsoft.com/office/drawing/2014/main" id="{1CA007B1-9048-7F46-8A8A-8FCC377D1CCA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组 200">
                <a:extLst>
                  <a:ext uri="{FF2B5EF4-FFF2-40B4-BE49-F238E27FC236}">
                    <a16:creationId xmlns:a16="http://schemas.microsoft.com/office/drawing/2014/main" id="{9CD633F2-BA3C-CC48-A10A-711639499952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直接连接符​​ 206">
                  <a:extLst>
                    <a:ext uri="{FF2B5EF4-FFF2-40B4-BE49-F238E27FC236}">
                      <a16:creationId xmlns:a16="http://schemas.microsoft.com/office/drawing/2014/main" id="{C1EE3993-0946-8E43-95D5-A8E9B9F53A18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​​ 207">
                  <a:extLst>
                    <a:ext uri="{FF2B5EF4-FFF2-40B4-BE49-F238E27FC236}">
                      <a16:creationId xmlns:a16="http://schemas.microsoft.com/office/drawing/2014/main" id="{26D1BBDD-25A8-5B4E-B4C0-E5A740FF05EC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​​ 208">
                  <a:extLst>
                    <a:ext uri="{FF2B5EF4-FFF2-40B4-BE49-F238E27FC236}">
                      <a16:creationId xmlns:a16="http://schemas.microsoft.com/office/drawing/2014/main" id="{E453DA88-2D70-B743-AEBE-B3E5C15D5C6E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209">
                  <a:extLst>
                    <a:ext uri="{FF2B5EF4-FFF2-40B4-BE49-F238E27FC236}">
                      <a16:creationId xmlns:a16="http://schemas.microsoft.com/office/drawing/2014/main" id="{41551F2A-B07B-5B40-8749-D4C2F4831691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​​ 210">
                  <a:extLst>
                    <a:ext uri="{FF2B5EF4-FFF2-40B4-BE49-F238E27FC236}">
                      <a16:creationId xmlns:a16="http://schemas.microsoft.com/office/drawing/2014/main" id="{A755EF0E-C7D1-1A4C-BECA-8771309A72BC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直接连接符 201">
                <a:extLst>
                  <a:ext uri="{FF2B5EF4-FFF2-40B4-BE49-F238E27FC236}">
                    <a16:creationId xmlns:a16="http://schemas.microsoft.com/office/drawing/2014/main" id="{A3308CBF-872F-2A40-BA10-E4D9965225E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202">
                <a:extLst>
                  <a:ext uri="{FF2B5EF4-FFF2-40B4-BE49-F238E27FC236}">
                    <a16:creationId xmlns:a16="http://schemas.microsoft.com/office/drawing/2014/main" id="{D604EF39-E4C3-1549-B190-D8FCE486BF2C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​​ 203">
                <a:extLst>
                  <a:ext uri="{FF2B5EF4-FFF2-40B4-BE49-F238E27FC236}">
                    <a16:creationId xmlns:a16="http://schemas.microsoft.com/office/drawing/2014/main" id="{FDF2EF53-DE2C-7448-A0A2-53E64EDE4D2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​​ 204">
                <a:extLst>
                  <a:ext uri="{FF2B5EF4-FFF2-40B4-BE49-F238E27FC236}">
                    <a16:creationId xmlns:a16="http://schemas.microsoft.com/office/drawing/2014/main" id="{3D12BBFA-5F74-AB4B-AC2A-F8C7855F677C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​​ 205">
                <a:extLst>
                  <a:ext uri="{FF2B5EF4-FFF2-40B4-BE49-F238E27FC236}">
                    <a16:creationId xmlns:a16="http://schemas.microsoft.com/office/drawing/2014/main" id="{F20C5DED-F49B-034B-8203-75EF14F4170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 178">
              <a:extLst>
                <a:ext uri="{FF2B5EF4-FFF2-40B4-BE49-F238E27FC236}">
                  <a16:creationId xmlns:a16="http://schemas.microsoft.com/office/drawing/2014/main" id="{4E7FCD32-FE9A-7B43-BFAA-78FA3C554488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直接连接符​​ 179">
                <a:extLst>
                  <a:ext uri="{FF2B5EF4-FFF2-40B4-BE49-F238E27FC236}">
                    <a16:creationId xmlns:a16="http://schemas.microsoft.com/office/drawing/2014/main" id="{9F7CAB0D-6EAB-DD47-BE19-B2B0B340565F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​​ 180">
                <a:extLst>
                  <a:ext uri="{FF2B5EF4-FFF2-40B4-BE49-F238E27FC236}">
                    <a16:creationId xmlns:a16="http://schemas.microsoft.com/office/drawing/2014/main" id="{35A2B501-6CA0-504D-A8EC-BEC15C4F7C46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181">
                <a:extLst>
                  <a:ext uri="{FF2B5EF4-FFF2-40B4-BE49-F238E27FC236}">
                    <a16:creationId xmlns:a16="http://schemas.microsoft.com/office/drawing/2014/main" id="{23484A17-63D9-CF4D-A5B5-F1361001B64A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​​ 182">
                <a:extLst>
                  <a:ext uri="{FF2B5EF4-FFF2-40B4-BE49-F238E27FC236}">
                    <a16:creationId xmlns:a16="http://schemas.microsoft.com/office/drawing/2014/main" id="{781DEA20-3589-AF4D-A281-404A95082A3D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183">
                <a:extLst>
                  <a:ext uri="{FF2B5EF4-FFF2-40B4-BE49-F238E27FC236}">
                    <a16:creationId xmlns:a16="http://schemas.microsoft.com/office/drawing/2014/main" id="{7EB9163D-D882-CA42-A6AB-A2CF59752E5B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组 184">
                <a:extLst>
                  <a:ext uri="{FF2B5EF4-FFF2-40B4-BE49-F238E27FC236}">
                    <a16:creationId xmlns:a16="http://schemas.microsoft.com/office/drawing/2014/main" id="{21F94F5D-41E1-784C-B86B-0813F4D361CE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直接连接符 190">
                  <a:extLst>
                    <a:ext uri="{FF2B5EF4-FFF2-40B4-BE49-F238E27FC236}">
                      <a16:creationId xmlns:a16="http://schemas.microsoft.com/office/drawing/2014/main" id="{499B399B-6352-5740-83A9-E6C02D0C101F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​​ 191">
                  <a:extLst>
                    <a:ext uri="{FF2B5EF4-FFF2-40B4-BE49-F238E27FC236}">
                      <a16:creationId xmlns:a16="http://schemas.microsoft.com/office/drawing/2014/main" id="{F7F3E0D6-CD58-A749-9FF8-D88D39F8B432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​​ 192">
                  <a:extLst>
                    <a:ext uri="{FF2B5EF4-FFF2-40B4-BE49-F238E27FC236}">
                      <a16:creationId xmlns:a16="http://schemas.microsoft.com/office/drawing/2014/main" id="{5E059993-F668-3E46-BA6C-C3F807204A79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​​ 193">
                  <a:extLst>
                    <a:ext uri="{FF2B5EF4-FFF2-40B4-BE49-F238E27FC236}">
                      <a16:creationId xmlns:a16="http://schemas.microsoft.com/office/drawing/2014/main" id="{95A5DE91-0A0C-AA45-81FC-7A6BB0BFE1B0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​​ 194">
                  <a:extLst>
                    <a:ext uri="{FF2B5EF4-FFF2-40B4-BE49-F238E27FC236}">
                      <a16:creationId xmlns:a16="http://schemas.microsoft.com/office/drawing/2014/main" id="{77247891-2C3C-1141-B0D2-8C6D28D4AF5D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直接连接符​​ 185">
                <a:extLst>
                  <a:ext uri="{FF2B5EF4-FFF2-40B4-BE49-F238E27FC236}">
                    <a16:creationId xmlns:a16="http://schemas.microsoft.com/office/drawing/2014/main" id="{64509CB9-4BF7-EF42-A099-575417C18CE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​​ 186">
                <a:extLst>
                  <a:ext uri="{FF2B5EF4-FFF2-40B4-BE49-F238E27FC236}">
                    <a16:creationId xmlns:a16="http://schemas.microsoft.com/office/drawing/2014/main" id="{10E36A07-5DD0-2940-9C40-A20CE364407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​​ 187">
                <a:extLst>
                  <a:ext uri="{FF2B5EF4-FFF2-40B4-BE49-F238E27FC236}">
                    <a16:creationId xmlns:a16="http://schemas.microsoft.com/office/drawing/2014/main" id="{A84132ED-07E8-6741-99C2-6547D6132A1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​​ 188">
                <a:extLst>
                  <a:ext uri="{FF2B5EF4-FFF2-40B4-BE49-F238E27FC236}">
                    <a16:creationId xmlns:a16="http://schemas.microsoft.com/office/drawing/2014/main" id="{276247A6-C835-D34D-90F9-07D796BBFCC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​​ 189">
                <a:extLst>
                  <a:ext uri="{FF2B5EF4-FFF2-40B4-BE49-F238E27FC236}">
                    <a16:creationId xmlns:a16="http://schemas.microsoft.com/office/drawing/2014/main" id="{D8E11710-43F1-0545-986A-205827BFB91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788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639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0DCB-0C7A-514D-9356-326933AFA36B}" type="datetime2">
              <a:rPr lang="zh-CN" altLang="en-US" smtClean="0"/>
              <a:t>2026年3月29日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noProof="0"/>
              <a:t>溪水邊教會</a:t>
            </a:r>
            <a:endParaRPr lang="zh-CN" altLang="en-US" noProof="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11751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0CF0-CF40-AC4A-9E9C-8A6ED12C0A8D}" type="datetime2">
              <a:rPr lang="zh-CN" altLang="en-US" smtClean="0"/>
              <a:t>2026年3月29日</a:t>
            </a:fld>
            <a:endParaRPr lang="zh-CN" alt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68223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7BFC-B180-0342-A9CD-8DD47853A85F}" type="datetime2">
              <a:rPr lang="zh-CN" altLang="en-US" smtClean="0"/>
              <a:t>2026年3月29日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CN" altLang="en-US" noProof="0"/>
              <a:t>溪水邊教會</a:t>
            </a:r>
            <a:endParaRPr lang="zh-CN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9879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A8D3-5D2E-EC4C-B4F9-49A6CE53512A}" type="datetime2">
              <a:rPr lang="zh-CN" altLang="en-US" smtClean="0"/>
              <a:t>2026年3月29日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noProof="0"/>
              <a:t>溪水邊教會</a:t>
            </a:r>
            <a:endParaRPr lang="zh-CN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54229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auto">
          <a:xfrm>
            <a:off x="9243397" y="282135"/>
            <a:ext cx="2315949" cy="336563"/>
          </a:xfrm>
          <a:prstGeom prst="rect">
            <a:avLst/>
          </a:prstGeom>
          <a:noFill/>
        </p:spPr>
        <p:txBody>
          <a:bodyPr wrap="none" lIns="91437" tIns="45718" rIns="91437" bIns="45718">
            <a:spAutoFit/>
          </a:bodyPr>
          <a:lstStyle/>
          <a:p>
            <a:pPr algn="ctr">
              <a:defRPr/>
            </a:pPr>
            <a:r>
              <a:rPr lang="en-US" altLang="zh-CN" sz="1587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WWW.1PPT.COM</a:t>
            </a:r>
            <a:endParaRPr lang="zh-CN" altLang="en-US" sz="1587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 bwMode="auto">
          <a:xfrm>
            <a:off x="832559" y="256937"/>
            <a:ext cx="4993669" cy="336563"/>
          </a:xfrm>
          <a:prstGeom prst="rect">
            <a:avLst/>
          </a:prstGeom>
          <a:noFill/>
        </p:spPr>
        <p:txBody>
          <a:bodyPr wrap="none" lIns="91437" tIns="45718" rIns="91437" bIns="45718">
            <a:spAutoFit/>
          </a:bodyPr>
          <a:lstStyle/>
          <a:p>
            <a:pPr algn="ctr">
              <a:defRPr/>
            </a:pPr>
            <a:r>
              <a:rPr lang="en-US" altLang="zh-CN" sz="1587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1587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587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en-US" altLang="zh-CN" sz="1587" spc="300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 </a:t>
            </a:r>
            <a:r>
              <a:rPr lang="en-US" altLang="zh-CN" sz="1587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587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  <a:r>
              <a:rPr lang="en-US" altLang="zh-CN" sz="1587" spc="300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PPT</a:t>
            </a:r>
            <a:r>
              <a:rPr lang="zh-CN" altLang="en-US" sz="1587" spc="300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素材免费下载</a:t>
            </a:r>
            <a:endParaRPr lang="zh-CN" altLang="en-US" sz="1587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57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05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43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19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22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11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02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BB126-235E-4002-9BB4-6DDDBE2CC7A8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397BD3-E42D-1031-AA6C-9F12DBE50BE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50662" y="6642100"/>
            <a:ext cx="11191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Lexmark Confidential</a:t>
            </a:r>
          </a:p>
        </p:txBody>
      </p:sp>
    </p:spTree>
    <p:extLst>
      <p:ext uri="{BB962C8B-B14F-4D97-AF65-F5344CB8AC3E}">
        <p14:creationId xmlns:p14="http://schemas.microsoft.com/office/powerpoint/2010/main" val="5524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B0F703-E7CF-4989-89AE-9480F8DAA5CE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1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E8CECCE-13CE-8642-95B4-5EC4F1FFEA4F}" type="datetime2">
              <a:rPr lang="zh-CN" altLang="en-US" smtClean="0"/>
              <a:t>2026年3月29日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zh-CN" altLang="en-US" noProof="0"/>
              <a:t>溪水邊教會</a:t>
            </a:r>
            <a:endParaRPr lang="zh-CN" altLang="en-US" noProof="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31375A4-56A4-47D6-9801-1991572033F7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grpSp>
        <p:nvGrpSpPr>
          <p:cNvPr id="10" name="组 95">
            <a:extLst>
              <a:ext uri="{FF2B5EF4-FFF2-40B4-BE49-F238E27FC236}">
                <a16:creationId xmlns:a16="http://schemas.microsoft.com/office/drawing/2014/main" id="{84E4F976-C53D-D94C-B3EC-B9B58F7D5215}"/>
              </a:ext>
            </a:extLst>
          </p:cNvPr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11" name="直接连接符 96">
              <a:extLst>
                <a:ext uri="{FF2B5EF4-FFF2-40B4-BE49-F238E27FC236}">
                  <a16:creationId xmlns:a16="http://schemas.microsoft.com/office/drawing/2014/main" id="{6B900A82-BF9D-2B4F-A902-BFBD20DA1076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97">
              <a:extLst>
                <a:ext uri="{FF2B5EF4-FFF2-40B4-BE49-F238E27FC236}">
                  <a16:creationId xmlns:a16="http://schemas.microsoft.com/office/drawing/2014/main" id="{7F42D12D-6C90-D84E-9011-A544A7562FBA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98">
              <a:extLst>
                <a:ext uri="{FF2B5EF4-FFF2-40B4-BE49-F238E27FC236}">
                  <a16:creationId xmlns:a16="http://schemas.microsoft.com/office/drawing/2014/main" id="{5624E44F-F4CE-344F-BCD4-F28F142021CD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99">
              <a:extLst>
                <a:ext uri="{FF2B5EF4-FFF2-40B4-BE49-F238E27FC236}">
                  <a16:creationId xmlns:a16="http://schemas.microsoft.com/office/drawing/2014/main" id="{C8ECAA7D-04E6-AF4F-9DA2-594F402EB309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​​ 100">
              <a:extLst>
                <a:ext uri="{FF2B5EF4-FFF2-40B4-BE49-F238E27FC236}">
                  <a16:creationId xmlns:a16="http://schemas.microsoft.com/office/drawing/2014/main" id="{AC89708A-BE57-4641-8CB2-9BFE800BE3B0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​​ 101">
              <a:extLst>
                <a:ext uri="{FF2B5EF4-FFF2-40B4-BE49-F238E27FC236}">
                  <a16:creationId xmlns:a16="http://schemas.microsoft.com/office/drawing/2014/main" id="{3CDBC3D1-FDFE-934F-8296-4076E8677D49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​​ 102">
              <a:extLst>
                <a:ext uri="{FF2B5EF4-FFF2-40B4-BE49-F238E27FC236}">
                  <a16:creationId xmlns:a16="http://schemas.microsoft.com/office/drawing/2014/main" id="{C452E821-9CF5-5148-A0ED-4E7DF9A8E0E5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​​ 103">
              <a:extLst>
                <a:ext uri="{FF2B5EF4-FFF2-40B4-BE49-F238E27FC236}">
                  <a16:creationId xmlns:a16="http://schemas.microsoft.com/office/drawing/2014/main" id="{926FCBD0-5321-504C-A1FB-413494E4ECF9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04">
              <a:extLst>
                <a:ext uri="{FF2B5EF4-FFF2-40B4-BE49-F238E27FC236}">
                  <a16:creationId xmlns:a16="http://schemas.microsoft.com/office/drawing/2014/main" id="{505D8E03-57D6-8B47-BFF7-98AD21AC0298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​​ 105">
              <a:extLst>
                <a:ext uri="{FF2B5EF4-FFF2-40B4-BE49-F238E27FC236}">
                  <a16:creationId xmlns:a16="http://schemas.microsoft.com/office/drawing/2014/main" id="{B21A8FCF-D2CC-1742-9181-24E65D6C5D0F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​​ 106">
              <a:extLst>
                <a:ext uri="{FF2B5EF4-FFF2-40B4-BE49-F238E27FC236}">
                  <a16:creationId xmlns:a16="http://schemas.microsoft.com/office/drawing/2014/main" id="{2647F655-F26C-AC4E-8EF4-98AB3B0D5F7B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107">
              <a:extLst>
                <a:ext uri="{FF2B5EF4-FFF2-40B4-BE49-F238E27FC236}">
                  <a16:creationId xmlns:a16="http://schemas.microsoft.com/office/drawing/2014/main" id="{BBA98090-2A9D-2D40-AF9C-47D68A13298D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108">
              <a:extLst>
                <a:ext uri="{FF2B5EF4-FFF2-40B4-BE49-F238E27FC236}">
                  <a16:creationId xmlns:a16="http://schemas.microsoft.com/office/drawing/2014/main" id="{02FB5B42-3606-C048-A1D8-D83686CA61A5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109">
              <a:extLst>
                <a:ext uri="{FF2B5EF4-FFF2-40B4-BE49-F238E27FC236}">
                  <a16:creationId xmlns:a16="http://schemas.microsoft.com/office/drawing/2014/main" id="{56017275-74A8-F744-AC6B-35A86B06C468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110">
              <a:extLst>
                <a:ext uri="{FF2B5EF4-FFF2-40B4-BE49-F238E27FC236}">
                  <a16:creationId xmlns:a16="http://schemas.microsoft.com/office/drawing/2014/main" id="{CC986EC8-1EAC-8448-A975-2AD4ABEC9CB6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111">
              <a:extLst>
                <a:ext uri="{FF2B5EF4-FFF2-40B4-BE49-F238E27FC236}">
                  <a16:creationId xmlns:a16="http://schemas.microsoft.com/office/drawing/2014/main" id="{DEEFA44B-00CC-4843-9C68-B9D082F50C68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 112">
              <a:extLst>
                <a:ext uri="{FF2B5EF4-FFF2-40B4-BE49-F238E27FC236}">
                  <a16:creationId xmlns:a16="http://schemas.microsoft.com/office/drawing/2014/main" id="{8E18A562-620C-834C-9C72-0223462ACEAA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5" name="直接连接符 130">
                <a:extLst>
                  <a:ext uri="{FF2B5EF4-FFF2-40B4-BE49-F238E27FC236}">
                    <a16:creationId xmlns:a16="http://schemas.microsoft.com/office/drawing/2014/main" id="{F8F094B6-77C9-6644-BE3B-C75109DA309C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131">
                <a:extLst>
                  <a:ext uri="{FF2B5EF4-FFF2-40B4-BE49-F238E27FC236}">
                    <a16:creationId xmlns:a16="http://schemas.microsoft.com/office/drawing/2014/main" id="{B4569196-3B19-814F-90A6-3BA5AAA93F68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132">
                <a:extLst>
                  <a:ext uri="{FF2B5EF4-FFF2-40B4-BE49-F238E27FC236}">
                    <a16:creationId xmlns:a16="http://schemas.microsoft.com/office/drawing/2014/main" id="{6BA620EC-7269-0146-9347-7E3AC1A7FF51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133">
                <a:extLst>
                  <a:ext uri="{FF2B5EF4-FFF2-40B4-BE49-F238E27FC236}">
                    <a16:creationId xmlns:a16="http://schemas.microsoft.com/office/drawing/2014/main" id="{C7ADE568-2443-3143-B37B-63A67A631CAC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134">
                <a:extLst>
                  <a:ext uri="{FF2B5EF4-FFF2-40B4-BE49-F238E27FC236}">
                    <a16:creationId xmlns:a16="http://schemas.microsoft.com/office/drawing/2014/main" id="{DFFF1DAF-B1AA-7D44-8285-72F1A338B3A7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组 135">
                <a:extLst>
                  <a:ext uri="{FF2B5EF4-FFF2-40B4-BE49-F238E27FC236}">
                    <a16:creationId xmlns:a16="http://schemas.microsoft.com/office/drawing/2014/main" id="{2996D487-22B2-E540-8AB5-CC5B53FF4EC7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6" name="直接连接符 141">
                  <a:extLst>
                    <a:ext uri="{FF2B5EF4-FFF2-40B4-BE49-F238E27FC236}">
                      <a16:creationId xmlns:a16="http://schemas.microsoft.com/office/drawing/2014/main" id="{8A79D9B0-3680-404F-A226-32C9A4F13D0F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142">
                  <a:extLst>
                    <a:ext uri="{FF2B5EF4-FFF2-40B4-BE49-F238E27FC236}">
                      <a16:creationId xmlns:a16="http://schemas.microsoft.com/office/drawing/2014/main" id="{9C1CD3F2-F98D-B846-BB5C-7E10C240CB50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143">
                  <a:extLst>
                    <a:ext uri="{FF2B5EF4-FFF2-40B4-BE49-F238E27FC236}">
                      <a16:creationId xmlns:a16="http://schemas.microsoft.com/office/drawing/2014/main" id="{7073CF9D-F9D9-A04D-B8C9-A99234BEEC08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144">
                  <a:extLst>
                    <a:ext uri="{FF2B5EF4-FFF2-40B4-BE49-F238E27FC236}">
                      <a16:creationId xmlns:a16="http://schemas.microsoft.com/office/drawing/2014/main" id="{AC72D730-D1C8-FE4B-9B49-ED2D05BEE14C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145">
                  <a:extLst>
                    <a:ext uri="{FF2B5EF4-FFF2-40B4-BE49-F238E27FC236}">
                      <a16:creationId xmlns:a16="http://schemas.microsoft.com/office/drawing/2014/main" id="{5E95CB32-1095-F14F-9FDF-3E8E9CAD0AF9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直接连接符 136">
                <a:extLst>
                  <a:ext uri="{FF2B5EF4-FFF2-40B4-BE49-F238E27FC236}">
                    <a16:creationId xmlns:a16="http://schemas.microsoft.com/office/drawing/2014/main" id="{BB0AD360-0526-544A-B151-FD0E6607C68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137">
                <a:extLst>
                  <a:ext uri="{FF2B5EF4-FFF2-40B4-BE49-F238E27FC236}">
                    <a16:creationId xmlns:a16="http://schemas.microsoft.com/office/drawing/2014/main" id="{0E43F258-5934-754C-BE25-D00645FABC41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138">
                <a:extLst>
                  <a:ext uri="{FF2B5EF4-FFF2-40B4-BE49-F238E27FC236}">
                    <a16:creationId xmlns:a16="http://schemas.microsoft.com/office/drawing/2014/main" id="{34D324D7-D1AD-764D-80AE-C02C5B7093A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139">
                <a:extLst>
                  <a:ext uri="{FF2B5EF4-FFF2-40B4-BE49-F238E27FC236}">
                    <a16:creationId xmlns:a16="http://schemas.microsoft.com/office/drawing/2014/main" id="{CF06F849-1840-2148-955A-901711E42F63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140">
                <a:extLst>
                  <a:ext uri="{FF2B5EF4-FFF2-40B4-BE49-F238E27FC236}">
                    <a16:creationId xmlns:a16="http://schemas.microsoft.com/office/drawing/2014/main" id="{461B0D02-2EE0-BA4B-BC8D-FB6FAD69BD61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 113">
              <a:extLst>
                <a:ext uri="{FF2B5EF4-FFF2-40B4-BE49-F238E27FC236}">
                  <a16:creationId xmlns:a16="http://schemas.microsoft.com/office/drawing/2014/main" id="{E9588256-6971-6D40-B918-3D10F92FB53B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9" name="直接连接符 114">
                <a:extLst>
                  <a:ext uri="{FF2B5EF4-FFF2-40B4-BE49-F238E27FC236}">
                    <a16:creationId xmlns:a16="http://schemas.microsoft.com/office/drawing/2014/main" id="{305A9583-9B2A-F04E-B4B9-086745FB6DC9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115">
                <a:extLst>
                  <a:ext uri="{FF2B5EF4-FFF2-40B4-BE49-F238E27FC236}">
                    <a16:creationId xmlns:a16="http://schemas.microsoft.com/office/drawing/2014/main" id="{A1D303FF-0286-CF40-8DD8-44150FE07DDC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116">
                <a:extLst>
                  <a:ext uri="{FF2B5EF4-FFF2-40B4-BE49-F238E27FC236}">
                    <a16:creationId xmlns:a16="http://schemas.microsoft.com/office/drawing/2014/main" id="{1040F9E2-7591-8047-894A-CF7E0D72E1FC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117">
                <a:extLst>
                  <a:ext uri="{FF2B5EF4-FFF2-40B4-BE49-F238E27FC236}">
                    <a16:creationId xmlns:a16="http://schemas.microsoft.com/office/drawing/2014/main" id="{8431BAAA-338A-E749-B253-CFFB9FD42614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118">
                <a:extLst>
                  <a:ext uri="{FF2B5EF4-FFF2-40B4-BE49-F238E27FC236}">
                    <a16:creationId xmlns:a16="http://schemas.microsoft.com/office/drawing/2014/main" id="{875B0E48-E835-1E4E-97E5-7959B765A783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组 119">
                <a:extLst>
                  <a:ext uri="{FF2B5EF4-FFF2-40B4-BE49-F238E27FC236}">
                    <a16:creationId xmlns:a16="http://schemas.microsoft.com/office/drawing/2014/main" id="{6E59CA23-6544-2C4B-9ED2-2703797D53E7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0" name="直接连接符 125">
                  <a:extLst>
                    <a:ext uri="{FF2B5EF4-FFF2-40B4-BE49-F238E27FC236}">
                      <a16:creationId xmlns:a16="http://schemas.microsoft.com/office/drawing/2014/main" id="{C8422711-1862-FF46-B091-1DCE6249A33D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​​ 126">
                  <a:extLst>
                    <a:ext uri="{FF2B5EF4-FFF2-40B4-BE49-F238E27FC236}">
                      <a16:creationId xmlns:a16="http://schemas.microsoft.com/office/drawing/2014/main" id="{9EAC395D-E4BC-314A-8325-468D5F76C625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127">
                  <a:extLst>
                    <a:ext uri="{FF2B5EF4-FFF2-40B4-BE49-F238E27FC236}">
                      <a16:creationId xmlns:a16="http://schemas.microsoft.com/office/drawing/2014/main" id="{385CCCFC-004F-7C48-88D8-19790068553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128">
                  <a:extLst>
                    <a:ext uri="{FF2B5EF4-FFF2-40B4-BE49-F238E27FC236}">
                      <a16:creationId xmlns:a16="http://schemas.microsoft.com/office/drawing/2014/main" id="{CCDD7BE4-71E6-8F43-AB8B-ED65E9067B6E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129">
                  <a:extLst>
                    <a:ext uri="{FF2B5EF4-FFF2-40B4-BE49-F238E27FC236}">
                      <a16:creationId xmlns:a16="http://schemas.microsoft.com/office/drawing/2014/main" id="{16E15C69-4602-E24A-92B8-09258CEA2591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直接连接符 120">
                <a:extLst>
                  <a:ext uri="{FF2B5EF4-FFF2-40B4-BE49-F238E27FC236}">
                    <a16:creationId xmlns:a16="http://schemas.microsoft.com/office/drawing/2014/main" id="{C53F659A-F25C-1746-B288-D610010F757A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121">
                <a:extLst>
                  <a:ext uri="{FF2B5EF4-FFF2-40B4-BE49-F238E27FC236}">
                    <a16:creationId xmlns:a16="http://schemas.microsoft.com/office/drawing/2014/main" id="{1550A3E1-195F-9A46-BCF3-22097B60647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122">
                <a:extLst>
                  <a:ext uri="{FF2B5EF4-FFF2-40B4-BE49-F238E27FC236}">
                    <a16:creationId xmlns:a16="http://schemas.microsoft.com/office/drawing/2014/main" id="{F98E526B-CCEB-1049-B2C8-42B4A2BE3C63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123">
                <a:extLst>
                  <a:ext uri="{FF2B5EF4-FFF2-40B4-BE49-F238E27FC236}">
                    <a16:creationId xmlns:a16="http://schemas.microsoft.com/office/drawing/2014/main" id="{C4C8B029-798E-E043-A817-04CF79F9A07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124">
                <a:extLst>
                  <a:ext uri="{FF2B5EF4-FFF2-40B4-BE49-F238E27FC236}">
                    <a16:creationId xmlns:a16="http://schemas.microsoft.com/office/drawing/2014/main" id="{649169D4-6957-024E-B22C-3619A203FDA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直接连接符 147">
            <a:extLst>
              <a:ext uri="{FF2B5EF4-FFF2-40B4-BE49-F238E27FC236}">
                <a16:creationId xmlns:a16="http://schemas.microsoft.com/office/drawing/2014/main" id="{4C956182-0129-D748-A018-B1F837C5B7A0}"/>
              </a:ext>
            </a:extLst>
          </p:cNvPr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13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0E761-15FB-1FD3-34D1-DE3B98293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83">
            <a:extLst>
              <a:ext uri="{FF2B5EF4-FFF2-40B4-BE49-F238E27FC236}">
                <a16:creationId xmlns:a16="http://schemas.microsoft.com/office/drawing/2014/main" id="{07B7EB55-129C-AA06-1BF3-F37E4987B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290" y="1528331"/>
            <a:ext cx="7145482" cy="137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5" tIns="45675" rIns="91375" bIns="45675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2026</a:t>
            </a:r>
            <a:r>
              <a:rPr kumimoji="0" lang="zh-CN" altLang="en-US" sz="7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年培灵会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hape 1383">
            <a:extLst>
              <a:ext uri="{FF2B5EF4-FFF2-40B4-BE49-F238E27FC236}">
                <a16:creationId xmlns:a16="http://schemas.microsoft.com/office/drawing/2014/main" id="{7941FB62-C3B3-42FB-7878-E9D027759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823" y="5850172"/>
            <a:ext cx="12208821" cy="100782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91375" tIns="45675" rIns="91375" bIns="45675" anchor="ctr" anchorCtr="1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讲员</a:t>
            </a:r>
            <a:r>
              <a:rPr kumimoji="0" lang="en-US" altLang="ja-JP" sz="4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kumimoji="0" lang="en-US" altLang="zh-CN" sz="4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4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孙伟中牧师</a:t>
            </a:r>
            <a:r>
              <a:rPr lang="en-US" altLang="zh-CN" sz="40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ja-JP" altLang="en-US" sz="40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ja-JP" sz="4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3/27-29/2026</a:t>
            </a:r>
          </a:p>
        </p:txBody>
      </p:sp>
      <p:sp>
        <p:nvSpPr>
          <p:cNvPr id="9" name="Shape 1383">
            <a:extLst>
              <a:ext uri="{FF2B5EF4-FFF2-40B4-BE49-F238E27FC236}">
                <a16:creationId xmlns:a16="http://schemas.microsoft.com/office/drawing/2014/main" id="{856A3E63-370A-8551-C414-9EC3BE0DE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290" y="225213"/>
            <a:ext cx="5521588" cy="95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5" tIns="45675" rIns="91375" bIns="45675"/>
          <a:lstStyle/>
          <a:p>
            <a:r>
              <a:rPr lang="ja-JP" altLang="en-US" sz="4800" dirty="0">
                <a:solidFill>
                  <a:srgbClr val="C00000"/>
                </a:solidFill>
                <a:effectLst/>
              </a:rPr>
              <a:t>莱城华人基督教会</a:t>
            </a:r>
            <a:endParaRPr lang="en-US" altLang="zh-CN" sz="4800" dirty="0">
              <a:solidFill>
                <a:srgbClr val="C00000"/>
              </a:solidFill>
              <a:effectLst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68DEAA2-50B7-5BE9-4E67-7652F5341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56" y="2904422"/>
            <a:ext cx="111390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*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教会的异象和需求：建立小组长、推动小组建立与复兴，以及通过小组传福音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9DE210-C717-B03E-8717-ACFC5F5B0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22" y="0"/>
            <a:ext cx="12208822" cy="585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78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Stationery"/>
          <p:cNvSpPr>
            <a:spLocks noChangeArrowheads="1"/>
          </p:cNvSpPr>
          <p:nvPr/>
        </p:nvSpPr>
        <p:spPr bwMode="auto">
          <a:xfrm>
            <a:off x="2490787" y="309017"/>
            <a:ext cx="7210425" cy="1336674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小组同工：铁三角模式</a:t>
            </a:r>
            <a:endParaRPr kumimoji="1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Line 22">
            <a:extLst>
              <a:ext uri="{FF2B5EF4-FFF2-40B4-BE49-F238E27FC236}">
                <a16:creationId xmlns:a16="http://schemas.microsoft.com/office/drawing/2014/main" id="{29AF3B10-6997-40A3-9683-B9C07AE39D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1053" y="5053262"/>
            <a:ext cx="3667624" cy="125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914D4601-1F80-C5D4-C209-80B8E80558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1053" y="2995016"/>
            <a:ext cx="1540042" cy="20582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5" name="Line 24">
            <a:extLst>
              <a:ext uri="{FF2B5EF4-FFF2-40B4-BE49-F238E27FC236}">
                <a16:creationId xmlns:a16="http://schemas.microsoft.com/office/drawing/2014/main" id="{CBED429D-C1E8-8A3C-BF05-02DE37B811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5999" y="2982482"/>
            <a:ext cx="1782677" cy="196748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8" name="AutoShape 4" descr="Stationery">
            <a:extLst>
              <a:ext uri="{FF2B5EF4-FFF2-40B4-BE49-F238E27FC236}">
                <a16:creationId xmlns:a16="http://schemas.microsoft.com/office/drawing/2014/main" id="{2E933D30-753A-A0A1-B33B-51617F4F6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031" y="1971047"/>
            <a:ext cx="3236245" cy="964542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小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组长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: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关怀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9" name="AutoShape 4" descr="Stationery">
            <a:extLst>
              <a:ext uri="{FF2B5EF4-FFF2-40B4-BE49-F238E27FC236}">
                <a16:creationId xmlns:a16="http://schemas.microsoft.com/office/drawing/2014/main" id="{44E50262-E48B-EE08-9B36-F833687E2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829" y="5169090"/>
            <a:ext cx="3236245" cy="964542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副组长</a:t>
            </a:r>
            <a:r>
              <a:rPr kumimoji="1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: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查经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0" name="AutoShape 4" descr="Stationery">
            <a:extLst>
              <a:ext uri="{FF2B5EF4-FFF2-40B4-BE49-F238E27FC236}">
                <a16:creationId xmlns:a16="http://schemas.microsoft.com/office/drawing/2014/main" id="{3D2805F3-C1E4-B33C-3EC9-AD9E6B820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7337" y="5169090"/>
            <a:ext cx="3236245" cy="964542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同工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: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传福音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867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Stationery"/>
          <p:cNvSpPr>
            <a:spLocks noChangeArrowheads="1"/>
          </p:cNvSpPr>
          <p:nvPr/>
        </p:nvSpPr>
        <p:spPr bwMode="auto">
          <a:xfrm>
            <a:off x="2978648" y="168443"/>
            <a:ext cx="5443458" cy="1150444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小组同工公约</a:t>
            </a:r>
            <a:endParaRPr kumimoji="1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A039F-8E0F-DC87-14A2-CEEEB1565D89}"/>
              </a:ext>
            </a:extLst>
          </p:cNvPr>
          <p:cNvSpPr txBox="1"/>
          <p:nvPr/>
        </p:nvSpPr>
        <p:spPr>
          <a:xfrm>
            <a:off x="1014663" y="1493712"/>
            <a:ext cx="1016267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小組公約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﹕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對小組的目標和達到目標的方法的討論和共識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我希望得什麼，我能作什麼。願意委身，願意成長，願意敞開？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-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可能需时间，保密原則？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聚會內容及形式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聖經書卷或教材，帶領形式，禱告，聚會頻率，時間及時限等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小组同工：必须参加主日崇拜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              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必须参加每周五的查经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7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A4EF5904-A468-8847-B9A6-3C1CCB0714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1420318"/>
          <a:ext cx="10058400" cy="5437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utoShape 4" descr="Stationery">
            <a:extLst>
              <a:ext uri="{FF2B5EF4-FFF2-40B4-BE49-F238E27FC236}">
                <a16:creationId xmlns:a16="http://schemas.microsoft.com/office/drawing/2014/main" id="{B096CB81-ECC2-4D7F-6543-FD0C786E1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722" y="0"/>
            <a:ext cx="7210425" cy="1336674"/>
          </a:xfrm>
          <a:prstGeom prst="horizontalScroll">
            <a:avLst>
              <a:gd name="adj" fmla="val 12500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>
            <a:outerShdw dist="117088" dir="2436078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小组同工：滚雪球模式</a:t>
            </a:r>
          </a:p>
        </p:txBody>
      </p:sp>
    </p:spTree>
    <p:extLst>
      <p:ext uri="{BB962C8B-B14F-4D97-AF65-F5344CB8AC3E}">
        <p14:creationId xmlns:p14="http://schemas.microsoft.com/office/powerpoint/2010/main" val="258310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EE7ED7A9-2589-F31A-CE0D-88E3E58B9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57" y="1621160"/>
            <a:ext cx="11133221" cy="510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一，观察性问题：从阅读经文中找答案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六个方面的问题：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，何人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Who——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主要人物，神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耶稣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圣灵，魔鬼等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，何事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What——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钥字、训诫、应许、风俗、对话等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，何地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Where——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事件在何地发生？距离，地形，相关历史等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，何时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When——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持续时间，年龄、季节、文化历史、家谱等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，为何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Why——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事件发生的原因？背景，人物关系等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，如何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How——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事件如何发生？矛盾冲突，顺序、利益关系等</a:t>
            </a:r>
          </a:p>
        </p:txBody>
      </p:sp>
      <p:sp>
        <p:nvSpPr>
          <p:cNvPr id="2" name="AutoShape 4" descr="Stationery">
            <a:extLst>
              <a:ext uri="{FF2B5EF4-FFF2-40B4-BE49-F238E27FC236}">
                <a16:creationId xmlns:a16="http://schemas.microsoft.com/office/drawing/2014/main" id="{607D9A1E-202A-C70A-1C5B-B3001C6E6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680" y="285158"/>
            <a:ext cx="8026236" cy="1058778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归纳法查经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创世记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》3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章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1-19</a:t>
            </a:r>
            <a:endParaRPr kumimoji="1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EE7ED7A9-2589-F31A-CE0D-88E3E58B9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775" y="1565012"/>
            <a:ext cx="10598352" cy="510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二，解释性问题：从整部圣经或其它信息中找答案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，定义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经文中的字、词或句子的含义为何？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现代有同意词吗？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写下任何比喻、象征、俚语、夸张等文体。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，相关性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A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为何采用此词汇、用字或观点？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B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为何作者在此处提到这事？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C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这些观点之间有何联系？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，含义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A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这些经文的意义为何？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B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注意经文的属灵含义或是经文的寓意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AutoShape 4" descr="Stationery">
            <a:extLst>
              <a:ext uri="{FF2B5EF4-FFF2-40B4-BE49-F238E27FC236}">
                <a16:creationId xmlns:a16="http://schemas.microsoft.com/office/drawing/2014/main" id="{607D9A1E-202A-C70A-1C5B-B3001C6E6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680" y="285158"/>
            <a:ext cx="8026236" cy="1058778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归纳法查经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创世记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》3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章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1-19</a:t>
            </a:r>
            <a:endParaRPr kumimoji="1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1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6594E6-0DD4-B519-AC8B-E71DCAA6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38" y="466859"/>
            <a:ext cx="11180323" cy="5924282"/>
          </a:xfrm>
          <a:prstGeom prst="rect">
            <a:avLst/>
          </a:prstGeom>
        </p:spPr>
      </p:pic>
      <p:sp>
        <p:nvSpPr>
          <p:cNvPr id="8" name="AutoShape 4" descr="Stationery">
            <a:extLst>
              <a:ext uri="{FF2B5EF4-FFF2-40B4-BE49-F238E27FC236}">
                <a16:creationId xmlns:a16="http://schemas.microsoft.com/office/drawing/2014/main" id="{374A1BC0-99F7-B158-3331-4DD98C2B9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577" y="253240"/>
            <a:ext cx="4136539" cy="1094296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 三，应用性问题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21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5BAB69-AFF6-0017-4684-46639A7EE77C}"/>
              </a:ext>
            </a:extLst>
          </p:cNvPr>
          <p:cNvSpPr txBox="1"/>
          <p:nvPr/>
        </p:nvSpPr>
        <p:spPr>
          <a:xfrm>
            <a:off x="368968" y="1403684"/>
            <a:ext cx="1135781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耶和华神所造的，唯有蛇比田野一切的活物更狡猾。蛇对女人说：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神岂是真说不许你们吃园中所有树上的果子么？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2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女人对蛇说：园中树上的果子，我们可以吃，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3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唯有园当中那棵树上的果子，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神曾说：你们不可吃，也不可摸，免得你们死。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4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蛇对女人说：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你们不一定死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；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因为神知道，你们吃的日子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眼睛就明亮了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，你们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便如神能知道善恶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。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6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于是女人见那棵树的果子好作食物，也悦人的眼目，且是可喜爱的，能使人有智慧，就摘下果子来吃了，又给他丈夫，他丈夫也吃了。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7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他们二人的眼睛就明亮了，纔知道自己是赤身露体，便拿无花果树的叶子为自己编作裙子。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3" name="AutoShape 4" descr="Stationery">
            <a:extLst>
              <a:ext uri="{FF2B5EF4-FFF2-40B4-BE49-F238E27FC236}">
                <a16:creationId xmlns:a16="http://schemas.microsoft.com/office/drawing/2014/main" id="{9D1B2D07-3A18-83DA-0188-F6712FE4C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680" y="220989"/>
            <a:ext cx="8026236" cy="1058778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归纳法查经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创世记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》3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章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1-19</a:t>
            </a:r>
            <a:endParaRPr kumimoji="1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01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5BAB69-AFF6-0017-4684-46639A7EE77C}"/>
              </a:ext>
            </a:extLst>
          </p:cNvPr>
          <p:cNvSpPr txBox="1"/>
          <p:nvPr/>
        </p:nvSpPr>
        <p:spPr>
          <a:xfrm>
            <a:off x="275430" y="1122947"/>
            <a:ext cx="1164114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8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天起了凉风，耶和华神在园中行走。那人和他妻子听见神的声音，就藏在园里的树木中，躲避耶和华神的面。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9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耶和华神呼唤那人，对他说：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你在那里？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10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他说：我在园中听见你的声音，我就害怕；因为我赤身露体，我便藏了。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11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耶和华说：谁告诉你赤身露体呢？莫非你吃了我吩咐你不可吃的那树上的果子吗？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12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那人说：你所赐给我与我同居的女人，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她把那树上的果子给我，我就吃了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。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13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耶和华神对女人说：你作的是甚么事呢？女人说：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那蛇引诱我，我就吃了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。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14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耶和华神对蛇说：你既作了这事，就必受咒诅，比一切的牲畜野兽更甚。你必用肚子行走，终身吃土。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15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我又要叫你和女人彼此为仇；你的后裔和女人的后裔也彼此为仇。女人的后裔要伤你的头；你要伤他的脚跟。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3" name="AutoShape 4" descr="Stationery">
            <a:extLst>
              <a:ext uri="{FF2B5EF4-FFF2-40B4-BE49-F238E27FC236}">
                <a16:creationId xmlns:a16="http://schemas.microsoft.com/office/drawing/2014/main" id="{E0CD6FD8-EFC5-A09E-003C-6D1E34A60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680" y="64169"/>
            <a:ext cx="8026236" cy="1058778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归纳法查经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创世记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》3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章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1-19</a:t>
            </a:r>
            <a:endParaRPr kumimoji="1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98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Stationery"/>
          <p:cNvSpPr>
            <a:spLocks noChangeArrowheads="1"/>
          </p:cNvSpPr>
          <p:nvPr/>
        </p:nvSpPr>
        <p:spPr bwMode="auto">
          <a:xfrm>
            <a:off x="1847680" y="285158"/>
            <a:ext cx="8026236" cy="1058778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归纳法查经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创世记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》3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章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1-19</a:t>
            </a:r>
            <a:endParaRPr kumimoji="1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5BAB69-AFF6-0017-4684-46639A7EE77C}"/>
              </a:ext>
            </a:extLst>
          </p:cNvPr>
          <p:cNvSpPr txBox="1"/>
          <p:nvPr/>
        </p:nvSpPr>
        <p:spPr>
          <a:xfrm>
            <a:off x="558820" y="1556084"/>
            <a:ext cx="1107435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16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又对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女人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说：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我必多多加增你怀胎的苦楚；你生产儿女必多受苦楚。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你必恋慕你丈夫；你丈夫必管辖你。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17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又对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亚当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说：你既听从妻子的话，吃了我所吩咐你不可吃的那树上的果子，地必为你的缘故受咒诅；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你必终身劳苦纔能从地里得吃的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。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18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地必给你长出荆棘和蒺藜来；你也要吃田间的菜蔬。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19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你必汗流满面纔得糊口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，直到你归了土，因为你是从土而出的。你本是尘土，仍要归于尘土。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651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648C90-79B4-1228-A505-445AAB222A17}"/>
              </a:ext>
            </a:extLst>
          </p:cNvPr>
          <p:cNvSpPr txBox="1"/>
          <p:nvPr/>
        </p:nvSpPr>
        <p:spPr>
          <a:xfrm>
            <a:off x="1564106" y="1199557"/>
            <a:ext cx="835967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一，人类始祖的犯罪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v1-7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蛇扭曲神的话语，夏娃中计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夏娃被人的罪性牵引，吃了禁果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亚当听从了夏娃，也吃了禁果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二，神永恒的呼唤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v8-13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园中的变化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神的呼唤与人的回答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三，神的审判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v14-19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  对蛇的审判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  对女人的审判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  对男人的审判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  男女关系的破坏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3" name="AutoShape 4" descr="Stationery">
            <a:extLst>
              <a:ext uri="{FF2B5EF4-FFF2-40B4-BE49-F238E27FC236}">
                <a16:creationId xmlns:a16="http://schemas.microsoft.com/office/drawing/2014/main" id="{81F65EF2-FE29-17D0-D50A-4AA2B5B4F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542" y="140779"/>
            <a:ext cx="8026236" cy="1058778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创世记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》3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章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1-19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大纲</a:t>
            </a:r>
            <a:endParaRPr kumimoji="1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2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CEBF14-4817-5242-ABE7-D41E3B0CF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BC1FD4-D7FF-99AE-F968-B819FDDBA104}"/>
              </a:ext>
            </a:extLst>
          </p:cNvPr>
          <p:cNvSpPr txBox="1"/>
          <p:nvPr/>
        </p:nvSpPr>
        <p:spPr>
          <a:xfrm>
            <a:off x="873826" y="193342"/>
            <a:ext cx="10033339" cy="11270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Bio: </a:t>
            </a:r>
            <a:r>
              <a:rPr lang="ja-JP" altLang="en-US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孙伟中牧师</a:t>
            </a:r>
            <a:endParaRPr lang="en-US" sz="54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31CEDE-2431-5AF4-DF19-9EC28451F5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2087" r="1" b="63379"/>
          <a:stretch>
            <a:fillRect/>
          </a:stretch>
        </p:blipFill>
        <p:spPr>
          <a:xfrm>
            <a:off x="540865" y="2384428"/>
            <a:ext cx="4481866" cy="2691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041F21-4F15-B8F3-EB26-73F03D133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228" y="1456596"/>
            <a:ext cx="4298731" cy="53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47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Stationery"/>
          <p:cNvSpPr>
            <a:spLocks noChangeArrowheads="1"/>
          </p:cNvSpPr>
          <p:nvPr/>
        </p:nvSpPr>
        <p:spPr bwMode="auto">
          <a:xfrm>
            <a:off x="1847680" y="285157"/>
            <a:ext cx="7881857" cy="1126547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归纳法查经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创世记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》3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章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1-19</a:t>
            </a:r>
            <a:endParaRPr kumimoji="1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5BAB69-AFF6-0017-4684-46639A7EE77C}"/>
              </a:ext>
            </a:extLst>
          </p:cNvPr>
          <p:cNvSpPr txBox="1"/>
          <p:nvPr/>
        </p:nvSpPr>
        <p:spPr>
          <a:xfrm>
            <a:off x="1096230" y="1684421"/>
            <a:ext cx="1043804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，请试着提出两个与基本事实有关的观察性问题？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何人、何地、何时、何事等？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，提出两个“进深”问题？（思考经文中蛇如何引诱夏娃？亚当又是如何犯罪等？）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3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，提出两个应用性问题，进一步讨论我们应当如何识破魔鬼撒旦的诡计？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679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EE7ED7A9-2589-F31A-CE0D-88E3E58B9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880" y="1621160"/>
            <a:ext cx="10598352" cy="510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1)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节中，蛇的策略是什么？它如何扭曲神在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16-17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节所说的话？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2) 3:2-3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节中，夏娃如何表明她已经不信任神？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3) 3:4-5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节中，女人面临什么试探？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4)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注意蛇的策略，你如何为罪下定义？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5)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罪的后果如何影响与自己、与神、与他人、与其他受造之物的关系？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6)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这些经文引发你哪些问题？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7)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哪些经文对你造成冲击？以你自己的话重述这些钥节。</a:t>
            </a:r>
          </a:p>
        </p:txBody>
      </p:sp>
      <p:sp>
        <p:nvSpPr>
          <p:cNvPr id="2" name="AutoShape 4" descr="Stationery">
            <a:extLst>
              <a:ext uri="{FF2B5EF4-FFF2-40B4-BE49-F238E27FC236}">
                <a16:creationId xmlns:a16="http://schemas.microsoft.com/office/drawing/2014/main" id="{607D9A1E-202A-C70A-1C5B-B3001C6E6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680" y="285158"/>
            <a:ext cx="8026236" cy="1058778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归纳法查经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创世记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》3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章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1-19</a:t>
            </a:r>
            <a:endParaRPr kumimoji="1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4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Stationery"/>
          <p:cNvSpPr>
            <a:spLocks noChangeArrowheads="1"/>
          </p:cNvSpPr>
          <p:nvPr/>
        </p:nvSpPr>
        <p:spPr bwMode="auto">
          <a:xfrm>
            <a:off x="1387642" y="1118687"/>
            <a:ext cx="9015664" cy="2630906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建造小组的策略与归纳法查经</a:t>
            </a:r>
            <a:endParaRPr kumimoji="1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1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第二堂信息</a:t>
            </a:r>
            <a:r>
              <a:rPr kumimoji="1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)</a:t>
            </a:r>
            <a:endParaRPr kumimoji="1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607705" y="4423860"/>
            <a:ext cx="4750997" cy="13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孫偉中牧師</a:t>
            </a:r>
            <a:endParaRPr kumimoji="1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Rev. Weizhong Sun</a:t>
            </a:r>
            <a:endParaRPr kumimoji="1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6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Stationery"/>
          <p:cNvSpPr>
            <a:spLocks noChangeArrowheads="1"/>
          </p:cNvSpPr>
          <p:nvPr/>
        </p:nvSpPr>
        <p:spPr bwMode="auto">
          <a:xfrm>
            <a:off x="2490787" y="224590"/>
            <a:ext cx="7210425" cy="1336674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小组的基本观念与目的</a:t>
            </a:r>
            <a:endParaRPr kumimoji="1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E7ED7A9-2589-F31A-CE0D-88E3E58B9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154" y="1757518"/>
            <a:ext cx="10494078" cy="461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小组聚会满足两大需要：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属灵的需要：查经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团契的需要：彼此交通、关怀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小组查经的两个原则：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小组查经不是主日学：绝对不能一言堂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小组查经重在全体参与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设计不同水平的各样问题：满足慕道友和基督徒同工的双重需要。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FZKai-Z03T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9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EE7ED7A9-2589-F31A-CE0D-88E3E58B9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51" y="1620706"/>
            <a:ext cx="11542295" cy="541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小组的本质：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以神的话语為相交的基礎，建立與基督相交及彼此相交的親密關係。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 在基督里彼此相交（约壹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1:3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 参与并分享耶穌基督的生命，彼此的生命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 效法基督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爱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舍己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圣洁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祷告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作工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喜乐。活出基督的生命。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我們將所看見、所聽見的傳給你們，使你們與我們相交。我們乃是與父並他兒子耶穌基督相交的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（约壹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1:3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AutoShape 4" descr="Stationery">
            <a:extLst>
              <a:ext uri="{FF2B5EF4-FFF2-40B4-BE49-F238E27FC236}">
                <a16:creationId xmlns:a16="http://schemas.microsoft.com/office/drawing/2014/main" id="{011CA079-C3EA-1AC7-F11B-7B255819D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5" y="192505"/>
            <a:ext cx="7210425" cy="1336674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小组的基本观念与目的</a:t>
            </a:r>
            <a:endParaRPr kumimoji="1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3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EE7ED7A9-2589-F31A-CE0D-88E3E58B9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51" y="1620706"/>
            <a:ext cx="11542295" cy="541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AutoShape 4" descr="Stationery">
            <a:extLst>
              <a:ext uri="{FF2B5EF4-FFF2-40B4-BE49-F238E27FC236}">
                <a16:creationId xmlns:a16="http://schemas.microsoft.com/office/drawing/2014/main" id="{011CA079-C3EA-1AC7-F11B-7B255819D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5" y="284032"/>
            <a:ext cx="7210425" cy="1336674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小组的基本观念与目的</a:t>
            </a:r>
            <a:endParaRPr kumimoji="1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078C2E-89FE-9D80-4858-63E51D1A98EF}"/>
              </a:ext>
            </a:extLst>
          </p:cNvPr>
          <p:cNvSpPr txBox="1"/>
          <p:nvPr/>
        </p:nvSpPr>
        <p:spPr>
          <a:xfrm>
            <a:off x="737937" y="1763378"/>
            <a:ext cx="1083243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 小组的目的：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 扎根真道，信心成長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–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基于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神的話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 坦誠分享，彼此關懷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-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基于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神的愛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 操練服事，跟隨耶穌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-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才能體貼神的心意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人人服事，發現恩賜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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廣傳福音，領人歸主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-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擴展神的國度，彰顯神的榮耀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惟喜愛耶和華的律法，晝夜思想，這人便為有福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！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诗篇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1:2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)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7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Stationery"/>
          <p:cNvSpPr>
            <a:spLocks noChangeArrowheads="1"/>
          </p:cNvSpPr>
          <p:nvPr/>
        </p:nvSpPr>
        <p:spPr bwMode="auto">
          <a:xfrm>
            <a:off x="2490787" y="84798"/>
            <a:ext cx="7210425" cy="1336674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小组的基本要素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—7C</a:t>
            </a:r>
            <a:endParaRPr kumimoji="1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070D8-5D0D-40C1-2C7F-043B44DF8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84" y="1828743"/>
            <a:ext cx="10142706" cy="41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2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Stationery"/>
          <p:cNvSpPr>
            <a:spLocks noChangeArrowheads="1"/>
          </p:cNvSpPr>
          <p:nvPr/>
        </p:nvSpPr>
        <p:spPr bwMode="auto">
          <a:xfrm>
            <a:off x="2490787" y="84798"/>
            <a:ext cx="7210425" cy="1336674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小组的基本要素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—7C</a:t>
            </a:r>
            <a:endParaRPr kumimoji="1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57D0C-00CA-241D-C208-93E7AA92E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213" y="1685494"/>
            <a:ext cx="8508460" cy="44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0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Stationery"/>
          <p:cNvSpPr>
            <a:spLocks noChangeArrowheads="1"/>
          </p:cNvSpPr>
          <p:nvPr/>
        </p:nvSpPr>
        <p:spPr bwMode="auto">
          <a:xfrm>
            <a:off x="2681869" y="229179"/>
            <a:ext cx="6301710" cy="1214612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小组聚会范例</a:t>
            </a:r>
            <a:endParaRPr kumimoji="1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AB334B-2060-43CF-0120-5A5FC9C5CFD3}"/>
              </a:ext>
            </a:extLst>
          </p:cNvPr>
          <p:cNvSpPr txBox="1"/>
          <p:nvPr/>
        </p:nvSpPr>
        <p:spPr>
          <a:xfrm>
            <a:off x="729914" y="1550508"/>
            <a:ext cx="1101290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 歡迎與破冰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交換信息，使彼此間關係親近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) 15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分鍾左右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 敬拜與贊美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-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藉詩歌與禱告進入神的同在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,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可穿插見證分享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.15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分左右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 查經與分享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-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帶領者要充分準備，但切不可一言堂。鼓勵分享，引入神話語深處，重點是應用。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45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分左右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 彼此代禱服事。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15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分鍾左右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帶領者的事前準備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小組長，領詩，帶查經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0974407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木材纹理">
  <a:themeElements>
    <a:clrScheme name="木材纹理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材纹理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材纹理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52b670f-6bee-4e6c-994d-cb4c4ab4436c}" enabled="1" method="Standard" siteId="{12709065-6e6c-41c9-9e4d-fb0a436969c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6643</TotalTime>
  <Words>2389</Words>
  <Application>Microsoft Office PowerPoint</Application>
  <PresentationFormat>Widescreen</PresentationFormat>
  <Paragraphs>121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微软雅黑</vt:lpstr>
      <vt:lpstr>SimHei</vt:lpstr>
      <vt:lpstr>SimSun</vt:lpstr>
      <vt:lpstr>Aptos</vt:lpstr>
      <vt:lpstr>Arial</vt:lpstr>
      <vt:lpstr>Calibri</vt:lpstr>
      <vt:lpstr>Calibri Light</vt:lpstr>
      <vt:lpstr>Rockwell</vt:lpstr>
      <vt:lpstr>Rockwell Condensed</vt:lpstr>
      <vt:lpstr>Rockwell Extra Bold</vt:lpstr>
      <vt:lpstr>Times New Roman</vt:lpstr>
      <vt:lpstr>Wingdings</vt:lpstr>
      <vt:lpstr>3_Office Theme</vt:lpstr>
      <vt:lpstr>Default Design</vt:lpstr>
      <vt:lpstr>木材纹理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Shenghua Fan</dc:creator>
  <cp:lastModifiedBy>Eva Li</cp:lastModifiedBy>
  <cp:revision>19</cp:revision>
  <dcterms:created xsi:type="dcterms:W3CDTF">2025-03-18T13:23:36Z</dcterms:created>
  <dcterms:modified xsi:type="dcterms:W3CDTF">2026-03-29T20:04:04Z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Theme:8\1_Office Theme:3\Blank:3\2_Office Theme:8\Default Design:3</vt:lpwstr>
  </property>
  <property fmtid="{D5CDD505-2E9C-101B-9397-08002B2CF9AE}" pid="3" name="ClassificationContentMarkingFooterText">
    <vt:lpwstr>Lexmark Confidential</vt:lpwstr>
  </property>
</Properties>
</file>