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888" r:id="rId2"/>
    <p:sldId id="421" r:id="rId3"/>
    <p:sldId id="944" r:id="rId4"/>
    <p:sldId id="945" r:id="rId5"/>
    <p:sldId id="947" r:id="rId6"/>
    <p:sldId id="955" r:id="rId7"/>
    <p:sldId id="948" r:id="rId8"/>
    <p:sldId id="954" r:id="rId9"/>
    <p:sldId id="949" r:id="rId10"/>
    <p:sldId id="950" r:id="rId11"/>
    <p:sldId id="951" r:id="rId12"/>
    <p:sldId id="952" r:id="rId13"/>
    <p:sldId id="953" r:id="rId14"/>
    <p:sldId id="914" r:id="rId15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47" d="100"/>
          <a:sy n="147" d="100"/>
        </p:scale>
        <p:origin x="-59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3872266" cy="3105150"/>
          </a:xfrm>
        </p:spPr>
        <p:txBody>
          <a:bodyPr/>
          <a:lstStyle/>
          <a:p>
            <a:r>
              <a:rPr lang="zh-CN" altLang="en-US" b="1" dirty="0" smtClean="0"/>
              <a:t>“生命之道”的果效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约一 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5-10</a:t>
            </a:r>
            <a:endParaRPr lang="zh-CN" altLang="en-US" sz="3600" b="1" dirty="0"/>
          </a:p>
        </p:txBody>
      </p:sp>
      <p:pic>
        <p:nvPicPr>
          <p:cNvPr id="1030" name="Picture 6" descr="E:\2025 证道\使人喜乐充足的生命之道\bible-book-on-the-table-480x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0"/>
            <a:ext cx="5181600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三、承认“己罪”的生命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6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我们若说</a:t>
            </a:r>
            <a:r>
              <a:rPr lang="zh-CN" altLang="en-US" sz="3600" b="1" dirty="0" smtClean="0"/>
              <a:t>是与神相交，却仍在黑暗里行，就是说谎话，不行真理了。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8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我们若说</a:t>
            </a:r>
            <a:r>
              <a:rPr lang="zh-CN" altLang="en-US" sz="3600" b="1" dirty="0" smtClean="0"/>
              <a:t>自己无罪，便是自欺，真理不在我们心里了。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10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我们若说</a:t>
            </a:r>
            <a:r>
              <a:rPr lang="zh-CN" altLang="en-US" sz="3600" b="1" dirty="0" smtClean="0"/>
              <a:t>自己没有犯过罪，便是以神为说谎的。他的道也不在我们心里了。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林后：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29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有谁软弱，我不软弱呢？</a:t>
            </a:r>
            <a:r>
              <a:rPr lang="zh-CN" altLang="en-US" sz="3600" b="1" dirty="0" smtClean="0"/>
              <a:t>有谁跌倒，我不焦急呢？</a:t>
            </a:r>
            <a:r>
              <a:rPr lang="en-US" sz="3600" b="1" dirty="0" smtClean="0"/>
              <a:t>30</a:t>
            </a:r>
            <a:r>
              <a:rPr lang="zh-CN" altLang="en-US" sz="3600" b="1" dirty="0" smtClean="0"/>
              <a:t>我若必须自夸，就夸那关乎我软弱的事便了。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罗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18</a:t>
            </a:r>
            <a:r>
              <a:rPr lang="zh-CN" altLang="en-US" sz="3600" b="1" dirty="0" smtClean="0"/>
              <a:t>我也知道，在我里头，就是我肉体之中，没有良善。因为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立志为善由得我，只是行出来由不得我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19</a:t>
            </a:r>
            <a:r>
              <a:rPr lang="zh-CN" altLang="en-US" sz="3600" b="1" dirty="0" smtClean="0"/>
              <a:t>故此，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我所愿意的善，我反不作。我所不愿意的恶，我倒去作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23</a:t>
            </a:r>
            <a:r>
              <a:rPr lang="zh-CN" altLang="en-US" sz="3600" b="1" dirty="0" smtClean="0"/>
              <a:t>但我觉得肢体中另有个律，和我心中的律交战，把我掳去叫我附从那肢体中犯罪的律。</a:t>
            </a:r>
            <a:r>
              <a:rPr lang="en-US" sz="3600" b="1" dirty="0" smtClean="0"/>
              <a:t>24</a:t>
            </a:r>
            <a:r>
              <a:rPr lang="zh-CN" altLang="en-US" sz="3600" b="1" dirty="0" smtClean="0"/>
              <a:t>我真是苦阿，谁能救我脱离这取死的身体呢？</a:t>
            </a:r>
            <a:r>
              <a:rPr lang="en-US" sz="3600" b="1" dirty="0" smtClean="0"/>
              <a:t>25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感谢神，靠着我们的主耶稣基督就能脱离了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9  </a:t>
            </a:r>
            <a:r>
              <a:rPr lang="zh-CN" altLang="en-US" sz="3600" b="1" dirty="0" smtClean="0"/>
              <a:t>我们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若认自己的罪</a:t>
            </a:r>
            <a:r>
              <a:rPr lang="zh-CN" altLang="en-US" sz="3600" b="1" dirty="0" smtClean="0"/>
              <a:t>，神是信实的，是公义的，必要赦免我们的罪，洗净我们一切的不义。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1362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36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838200" y="1352550"/>
            <a:ext cx="685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生命之道的果效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2057400" y="1657350"/>
            <a:ext cx="59436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一、</a:t>
            </a:r>
            <a:r>
              <a:rPr lang="zh-CN" altLang="en-US" sz="3200" b="1" dirty="0" smtClean="0"/>
              <a:t>生命</a:t>
            </a:r>
            <a:r>
              <a:rPr lang="zh-CN" altLang="en-US" sz="3200" b="1" dirty="0" smtClean="0"/>
              <a:t>之道引领我们更清楚的</a:t>
            </a:r>
            <a:r>
              <a:rPr lang="zh-CN" altLang="en-US" sz="3200" b="1" dirty="0" smtClean="0"/>
              <a:t>认识“上帝</a:t>
            </a:r>
            <a:r>
              <a:rPr lang="zh-CN" altLang="en-US" sz="3200" b="1" dirty="0" smtClean="0"/>
              <a:t>圣洁、公义、信实和</a:t>
            </a:r>
            <a:r>
              <a:rPr lang="zh-CN" altLang="en-US" sz="3200" b="1" dirty="0" smtClean="0"/>
              <a:t>慈爱”的</a:t>
            </a:r>
            <a:r>
              <a:rPr lang="zh-CN" altLang="en-US" sz="3200" b="1" dirty="0" smtClean="0"/>
              <a:t>属性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二、</a:t>
            </a:r>
            <a:r>
              <a:rPr lang="zh-CN" altLang="en-US" sz="3200" b="1" dirty="0" smtClean="0"/>
              <a:t>生命</a:t>
            </a:r>
            <a:r>
              <a:rPr lang="zh-CN" altLang="en-US" sz="3200" b="1" dirty="0" smtClean="0"/>
              <a:t>之道帮助我们活</a:t>
            </a:r>
            <a:r>
              <a:rPr lang="zh-CN" altLang="en-US" sz="3200" b="1" dirty="0" smtClean="0"/>
              <a:t>出“彼此</a:t>
            </a:r>
            <a:r>
              <a:rPr lang="zh-CN" altLang="en-US" sz="3200" b="1" dirty="0" smtClean="0"/>
              <a:t>体恤，真实</a:t>
            </a:r>
            <a:r>
              <a:rPr lang="zh-CN" altLang="en-US" sz="3200" b="1" dirty="0" smtClean="0"/>
              <a:t>相爱”的</a:t>
            </a:r>
            <a:r>
              <a:rPr lang="zh-CN" altLang="en-US" sz="3200" b="1" dirty="0" smtClean="0"/>
              <a:t>生活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 lvl="0" eaLnBrk="0" hangingPunct="0"/>
            <a:r>
              <a:rPr lang="zh-CN" altLang="en-US" sz="3200" b="1" dirty="0" smtClean="0">
                <a:solidFill>
                  <a:srgbClr val="0070C0"/>
                </a:solidFill>
              </a:rPr>
              <a:t>三、</a:t>
            </a:r>
            <a:r>
              <a:rPr lang="zh-CN" altLang="en-US" sz="3200" b="1" dirty="0" smtClean="0"/>
              <a:t>生命</a:t>
            </a:r>
            <a:r>
              <a:rPr lang="zh-CN" altLang="en-US" sz="3200" b="1" dirty="0" smtClean="0"/>
              <a:t>之</a:t>
            </a:r>
            <a:r>
              <a:rPr lang="zh-CN" altLang="en-US" sz="3200" b="1" dirty="0" smtClean="0"/>
              <a:t>道</a:t>
            </a:r>
            <a:r>
              <a:rPr lang="zh-CN" altLang="en-US" sz="3200" b="1" dirty="0" smtClean="0"/>
              <a:t>引导</a:t>
            </a:r>
            <a:r>
              <a:rPr lang="zh-CN" altLang="en-US" sz="3200" b="1" dirty="0" smtClean="0"/>
              <a:t>我们</a:t>
            </a:r>
            <a:r>
              <a:rPr lang="zh-CN" altLang="en-US" sz="3200" b="1" dirty="0" smtClean="0"/>
              <a:t>活出</a:t>
            </a:r>
            <a:r>
              <a:rPr lang="zh-CN" altLang="en-US" sz="3200" b="1" dirty="0" smtClean="0"/>
              <a:t>承认“已罪”的</a:t>
            </a:r>
            <a:r>
              <a:rPr lang="zh-CN" altLang="en-US" sz="3200" b="1" dirty="0" smtClean="0"/>
              <a:t>生命。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1447800" y="1885950"/>
            <a:ext cx="609600" cy="30480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一、认识神公义、圣洁、慈爱和信实的属性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sz="3600" b="1" dirty="0" smtClean="0"/>
              <a:t> 1</a:t>
            </a:r>
            <a:r>
              <a:rPr lang="zh-CN" altLang="en-US" sz="3600" b="1" dirty="0" smtClean="0"/>
              <a:t>论到从起初原有的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生命之道</a:t>
            </a:r>
            <a:r>
              <a:rPr lang="zh-CN" altLang="en-US" sz="3600" b="1" dirty="0" smtClean="0"/>
              <a:t>，就是我们所听见所看见，亲眼看过，亲手摸过的。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这生命已经显现出来，我们也看见过，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现在又作见证</a:t>
            </a:r>
            <a:r>
              <a:rPr lang="zh-CN" altLang="en-US" sz="3600" b="1" dirty="0" smtClean="0"/>
              <a:t>，将原与父同在，且显现与我们那永远的生命，传给你们。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en-US" sz="3600" b="1" dirty="0" smtClean="0"/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神就是光，在他毫无黑暗</a:t>
            </a:r>
            <a:r>
              <a:rPr lang="zh-CN" altLang="en-US" sz="3600" b="1" dirty="0" smtClean="0"/>
              <a:t>。这是我们从主所听见，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又报给你们的信息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50"/>
          </a:xfrm>
        </p:spPr>
        <p:txBody>
          <a:bodyPr/>
          <a:lstStyle/>
          <a:p>
            <a:pPr algn="l"/>
            <a:r>
              <a:rPr lang="en-US" sz="3600" b="1" dirty="0" smtClean="0"/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神就是光，在他毫无黑暗</a:t>
            </a:r>
            <a:r>
              <a:rPr lang="zh-CN" altLang="en-US" sz="3600" b="1" dirty="0" smtClean="0"/>
              <a:t>。这是我们从主所听见，又报给你们的信息。 </a:t>
            </a:r>
            <a:endParaRPr lang="zh-CN" altLang="en-US" sz="36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35255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我们若认自己的罪，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神是信实的，是公义的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，必要赦免我们的罪，洗净我们一切的不义。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Peter Tian\Desktop\New folder (6)\331503-1719292579412-565d875d885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333500"/>
            <a:ext cx="3810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林后 </a:t>
            </a:r>
            <a:r>
              <a:rPr lang="en-US" altLang="zh-CN" sz="3200" b="1" dirty="0" smtClean="0"/>
              <a:t>5 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17 </a:t>
            </a:r>
            <a:r>
              <a:rPr lang="zh-CN" altLang="en-US" sz="3200" b="1" dirty="0" smtClean="0"/>
              <a:t>若有人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在基督里，他就是新造的人</a:t>
            </a:r>
            <a:r>
              <a:rPr lang="zh-CN" altLang="en-US" sz="3200" b="1" dirty="0" smtClean="0"/>
              <a:t>。旧事已过，都变成新的了。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100" b="1" dirty="0" smtClean="0"/>
              <a:t/>
            </a:r>
            <a:br>
              <a:rPr lang="zh-CN" altLang="en-US" sz="1100" b="1" dirty="0" smtClean="0"/>
            </a:br>
            <a:r>
              <a:rPr lang="zh-CN" altLang="en-US" sz="3200" b="1" dirty="0" smtClean="0"/>
              <a:t>林后 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： </a:t>
            </a:r>
            <a:r>
              <a:rPr lang="en-US" altLang="zh-CN" sz="3200" b="1" dirty="0" smtClean="0"/>
              <a:t>19 </a:t>
            </a:r>
            <a:r>
              <a:rPr lang="zh-CN" altLang="en-US" sz="3200" b="1" dirty="0" smtClean="0"/>
              <a:t>这就是神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在基督里叫世人与自己和好</a:t>
            </a:r>
            <a:r>
              <a:rPr lang="zh-CN" altLang="en-US" sz="3200" b="1" dirty="0" smtClean="0"/>
              <a:t>，不将他们的过犯归到他们身上。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100" b="1" dirty="0" smtClean="0"/>
              <a:t/>
            </a:r>
            <a:br>
              <a:rPr lang="zh-CN" altLang="en-US" sz="1100" b="1" dirty="0" smtClean="0"/>
            </a:br>
            <a:r>
              <a:rPr lang="zh-CN" altLang="en-US" sz="3200" b="1" dirty="0" smtClean="0"/>
              <a:t>弗 </a:t>
            </a:r>
            <a:r>
              <a:rPr lang="en-US" altLang="zh-CN" sz="3200" b="1" dirty="0" smtClean="0"/>
              <a:t>1 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3 -4</a:t>
            </a:r>
            <a:r>
              <a:rPr lang="zh-CN" altLang="en-US" sz="3200" b="1" dirty="0" smtClean="0"/>
              <a:t>愿颂赞归与我们主耶稣基督的父神，他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在基督里，曾赐给我们天上各样属灵的福气</a:t>
            </a:r>
            <a:r>
              <a:rPr lang="zh-CN" altLang="en-US" sz="3200" b="1" dirty="0" smtClean="0"/>
              <a:t>。就如神从创立世界以前，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在基督里拣选了我们</a:t>
            </a:r>
            <a:r>
              <a:rPr lang="zh-CN" altLang="en-US" sz="3200" b="1" dirty="0" smtClean="0"/>
              <a:t>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100" b="1" dirty="0" smtClean="0"/>
              <a:t/>
            </a:r>
            <a:br>
              <a:rPr lang="zh-CN" altLang="en-US" sz="1100" b="1" dirty="0" smtClean="0"/>
            </a:br>
            <a:r>
              <a:rPr lang="zh-CN" altLang="en-US" sz="3200" b="1" dirty="0" smtClean="0"/>
              <a:t>弗</a:t>
            </a:r>
            <a:r>
              <a:rPr lang="en-US" altLang="zh-CN" sz="3200" b="1" dirty="0" smtClean="0"/>
              <a:t>4 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32 </a:t>
            </a:r>
            <a:r>
              <a:rPr lang="zh-CN" altLang="en-US" sz="3200" b="1" dirty="0" smtClean="0"/>
              <a:t>并要以恩慈相待，存怜悯的心，彼此饶恕，正如神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在基督里饶恕了你们一样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二、活出彼此“相交”的生命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5</a:t>
            </a:r>
            <a:r>
              <a:rPr lang="zh-CN" altLang="en-US" sz="3600" b="1" dirty="0" smtClean="0"/>
              <a:t>神就是光，在他毫无黑暗。这是我们从主所听见，又报给你们的信息。</a:t>
            </a:r>
            <a:r>
              <a:rPr lang="en-US" sz="3600" b="1" dirty="0" smtClean="0"/>
              <a:t>6</a:t>
            </a:r>
            <a:r>
              <a:rPr lang="zh-CN" altLang="en-US" sz="3600" b="1" dirty="0" smtClean="0"/>
              <a:t>我们若说是与神相交，却仍在黑暗里行，就是说谎话，不行真理了。</a:t>
            </a:r>
            <a:r>
              <a:rPr lang="en-US" sz="3600" b="1" dirty="0" smtClean="0"/>
              <a:t>7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我们若在光明中行，如同神在光明中，就彼此相交</a:t>
            </a:r>
            <a:r>
              <a:rPr lang="zh-CN" altLang="en-US" sz="3600" b="1" dirty="0" smtClean="0"/>
              <a:t>，他儿子耶稣的血也洗净我们一切的罪。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3</a:t>
            </a:r>
            <a:r>
              <a:rPr lang="zh-CN" altLang="en-US" sz="3600" b="1" dirty="0" smtClean="0"/>
              <a:t> 我们将所看见，所听见的，传给你们，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使你们与我们相交</a:t>
            </a:r>
            <a:r>
              <a:rPr lang="zh-CN" altLang="en-US" sz="3600" b="1" dirty="0" smtClean="0"/>
              <a:t>。我们乃是与父并他儿子耶稣基督相交的。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7</a:t>
            </a:r>
            <a:r>
              <a:rPr lang="zh-CN" altLang="en-US" sz="3600" b="1" dirty="0" smtClean="0"/>
              <a:t>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我们若在光明中行，如同神在光明中，就彼此相交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8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清早又回到殿里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文士和法利赛人，带着一个行淫时被拿的妇人来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对耶稣说，夫子，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这妇人是正行淫之时被拿的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5</a:t>
            </a:r>
            <a:r>
              <a:rPr lang="zh-CN" altLang="en-US" sz="3600" b="1" dirty="0" smtClean="0"/>
              <a:t>摩西在律法上吩咐我们，把这样的妇人用石头打死。你说该把她怎么样呢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他们还是不住地问他，耶稣就直起腰来，对他们说，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你们中间谁是没有罪的，谁就可以先拿石头打她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他们听见这话，就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从老到少一个一个地都出去了</a:t>
            </a:r>
            <a:r>
              <a:rPr lang="zh-CN" altLang="en-US" sz="3600" b="1" dirty="0" smtClean="0"/>
              <a:t>。只剩下耶稣一人。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813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8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他们说这话，乃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试探耶稣，要得着告他的把柄</a:t>
            </a:r>
            <a:r>
              <a:rPr lang="zh-CN" altLang="en-US" sz="3600" b="1" dirty="0" smtClean="0"/>
              <a:t>。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100" b="1" dirty="0" smtClean="0"/>
              <a:t/>
            </a:r>
            <a:br>
              <a:rPr lang="en-US" altLang="zh-CN" sz="1100" b="1" dirty="0" smtClean="0"/>
            </a:br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8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耶稣就直起腰来，对她说，妇人，那些人在哪里呢？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（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）、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没有人定你的罪吗</a:t>
            </a:r>
            <a:r>
              <a:rPr lang="zh-CN" altLang="en-US" sz="3600" b="1" dirty="0" smtClean="0"/>
              <a:t>？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100" b="1" dirty="0" smtClean="0"/>
              <a:t/>
            </a:r>
            <a:br>
              <a:rPr lang="en-US" altLang="zh-CN" sz="1100" b="1" dirty="0" smtClean="0"/>
            </a:br>
            <a:endParaRPr lang="zh-CN" altLang="en-US" sz="3600" b="1" dirty="0"/>
          </a:p>
        </p:txBody>
      </p:sp>
      <p:pic>
        <p:nvPicPr>
          <p:cNvPr id="3074" name="Picture 2" descr="C:\Users\Peter Tian\Desktop\New folder (6)\11899948_511068385719499_7319461782312512820_n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94144"/>
            <a:ext cx="4495800" cy="2749355"/>
          </a:xfrm>
          <a:prstGeom prst="rect">
            <a:avLst/>
          </a:prstGeom>
          <a:noFill/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0" y="2266950"/>
            <a:ext cx="4191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altLang="zh-CN" sz="3600" b="1" dirty="0" smtClean="0"/>
              <a:t>11</a:t>
            </a:r>
            <a:r>
              <a:rPr lang="zh-CN" altLang="en-US" sz="3600" b="1" dirty="0" smtClean="0"/>
              <a:t>她说，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主阿，没有。耶稣说，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）、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我也不定你的罪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）、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去吧。从此不要再犯罪了。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24745</TotalTime>
  <Words>578</Words>
  <Application>Microsoft Office PowerPoint</Application>
  <PresentationFormat>On-screen Show (16:9)</PresentationFormat>
  <Paragraphs>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主题</vt:lpstr>
      <vt:lpstr>“生命之道”的果效  约一 1：5-10</vt:lpstr>
      <vt:lpstr>祈祷/Prayer</vt:lpstr>
      <vt:lpstr>一、认识神公义、圣洁、慈爱和信实的属性   1论到从起初原有的生命之道，就是我们所听见所看见，亲眼看过，亲手摸过的。2这生命已经显现出来，我们也看见过，现在又作见证，将原与父同在，且显现与我们那永远的生命，传给你们。  5神就是光，在他毫无黑暗。这是我们从主所听见，又报给你们的信息。</vt:lpstr>
      <vt:lpstr>5神就是光，在他毫无黑暗。这是我们从主所听见，又报给你们的信息。 </vt:lpstr>
      <vt:lpstr>林后 5 ：17 若有人在基督里，他就是新造的人。旧事已过，都变成新的了。  林后 5： 19 这就是神在基督里叫世人与自己和好，不将他们的过犯归到他们身上。  弗 1 ：3 -4愿颂赞归与我们主耶稣基督的父神，他在基督里，曾赐给我们天上各样属灵的福气。就如神从创立世界以前，在基督里拣选了我们。  弗4 ：32 并要以恩慈相待，存怜悯的心，彼此饶恕，正如神在基督里饶恕了你们一样。</vt:lpstr>
      <vt:lpstr>二、活出彼此“相交”的生命  5神就是光，在他毫无黑暗。这是我们从主所听见，又报给你们的信息。6我们若说是与神相交，却仍在黑暗里行，就是说谎话，不行真理了。7我们若在光明中行，如同神在光明中，就彼此相交，他儿子耶稣的血也洗净我们一切的罪。</vt:lpstr>
      <vt:lpstr>3 我们将所看见，所听见的，传给你们，使你们与我们相交。我们乃是与父并他儿子耶稣基督相交的。  7 我们若在光明中行，如同神在光明中，就彼此相交。</vt:lpstr>
      <vt:lpstr>约8：2清早又回到殿里……文士和法利赛人，带着一个行淫时被拿的妇人来……对耶稣说，夫子，这妇人是正行淫之时被拿的。5摩西在律法上吩咐我们，把这样的妇人用石头打死。你说该把她怎么样呢……他们还是不住地问他，耶稣就直起腰来，对他们说，你们中间谁是没有罪的，谁就可以先拿石头打她……他们听见这话，就从老到少一个一个地都出去了。只剩下耶稣一人。</vt:lpstr>
      <vt:lpstr>约8：6他们说这话，乃试探耶稣，要得着告他的把柄。   约8：10耶稣就直起腰来，对她说，妇人，那些人在哪里呢？（1）、没有人定你的罪吗？   </vt:lpstr>
      <vt:lpstr>三、承认“己罪”的生命   6我们若说是与神相交，却仍在黑暗里行，就是说谎话，不行真理了。 8我们若说自己无罪，便是自欺，真理不在我们心里了。 10我们若说自己没有犯过罪，便是以神为说谎的。他的道也不在我们心里了。</vt:lpstr>
      <vt:lpstr>林后：11：29有谁软弱，我不软弱呢？有谁跌倒，我不焦急呢？30我若必须自夸，就夸那关乎我软弱的事便了。</vt:lpstr>
      <vt:lpstr>罗7：18我也知道，在我里头，就是我肉体之中，没有良善。因为立志为善由得我，只是行出来由不得我。19故此，我所愿意的善，我反不作。我所不愿意的恶，我倒去作。23但我觉得肢体中另有个律，和我心中的律交战，把我掳去叫我附从那肢体中犯罪的律。24我真是苦阿，谁能救我脱离这取死的身体呢？25感谢神，靠着我们的主耶稣基督就能脱离了。</vt:lpstr>
      <vt:lpstr>约一1：9  我们若认自己的罪，神是信实的，是公义的，必要赦免我们的罪，洗净我们一切的不义。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1313</cp:revision>
  <dcterms:modified xsi:type="dcterms:W3CDTF">2025-01-19T01:23:04Z</dcterms:modified>
</cp:coreProperties>
</file>