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888" r:id="rId2"/>
    <p:sldId id="1009" r:id="rId3"/>
    <p:sldId id="1046" r:id="rId4"/>
    <p:sldId id="1057" r:id="rId5"/>
    <p:sldId id="1048" r:id="rId6"/>
    <p:sldId id="1049" r:id="rId7"/>
    <p:sldId id="1050" r:id="rId8"/>
    <p:sldId id="1051" r:id="rId9"/>
    <p:sldId id="1052" r:id="rId10"/>
    <p:sldId id="1053" r:id="rId11"/>
    <p:sldId id="1058" r:id="rId12"/>
    <p:sldId id="1054" r:id="rId13"/>
    <p:sldId id="1055" r:id="rId14"/>
    <p:sldId id="1056" r:id="rId15"/>
    <p:sldId id="1012" r:id="rId16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D9BC"/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526" autoAdjust="0"/>
  </p:normalViewPr>
  <p:slideViewPr>
    <p:cSldViewPr>
      <p:cViewPr>
        <p:scale>
          <a:sx n="66" d="100"/>
          <a:sy n="66" d="100"/>
        </p:scale>
        <p:origin x="-2934" y="-13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</p:spPr>
        <p:txBody>
          <a:bodyPr/>
          <a:lstStyle/>
          <a:p>
            <a:r>
              <a:rPr lang="zh-CN" altLang="en-US" sz="4000" b="1" dirty="0" smtClean="0"/>
              <a:t>一封从天上来的“情书”</a:t>
            </a: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zh-CN" altLang="en-US" sz="3600" b="1" dirty="0" smtClean="0"/>
              <a:t>何</a:t>
            </a:r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1-11</a:t>
            </a:r>
            <a:r>
              <a:rPr lang="zh-CN" altLang="en-US" sz="3600" b="1" dirty="0" smtClean="0"/>
              <a:t>节</a:t>
            </a:r>
            <a:endParaRPr lang="zh-CN" altLang="en-US" sz="3600" b="1" dirty="0"/>
          </a:p>
        </p:txBody>
      </p:sp>
      <p:pic>
        <p:nvPicPr>
          <p:cNvPr id="1030" name="Picture 6" descr="E:\2025 证道\一封从天上来的“情书”\love-let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33550"/>
            <a:ext cx="5791200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5</a:t>
            </a:r>
            <a:r>
              <a:rPr lang="zh-CN" altLang="en-US" sz="3600" b="1" dirty="0" smtClean="0"/>
              <a:t>他们必不归回埃及地，亚述人却要作他们的王，因他们不肯归向我。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       ESV: </a:t>
            </a:r>
            <a:r>
              <a:rPr lang="en-US" sz="3600" b="1" dirty="0" smtClean="0">
                <a:solidFill>
                  <a:srgbClr val="0070C0"/>
                </a:solidFill>
              </a:rPr>
              <a:t>They shall return to the land of Egypt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他们必回到埃及地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3600" b="1" dirty="0" smtClean="0"/>
              <a:t>, and Assyria shall be their king, because they have refused to return to me</a:t>
            </a:r>
            <a:r>
              <a:rPr lang="zh-CN" altLang="en-US" sz="3600" b="1" dirty="0" smtClean="0"/>
              <a:t>。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400" b="1" dirty="0" smtClean="0"/>
              <a:t/>
            </a:r>
            <a:br>
              <a:rPr lang="en-US" altLang="zh-CN" sz="1400" b="1" dirty="0" smtClean="0"/>
            </a:br>
            <a:r>
              <a:rPr lang="en-US" sz="3600" b="1" dirty="0" smtClean="0"/>
              <a:t>6</a:t>
            </a:r>
            <a:r>
              <a:rPr lang="zh-CN" altLang="en-US" sz="3600" b="1" dirty="0" smtClean="0"/>
              <a:t>刀剑必临到他们的城邑，毁坏门闩，把人吞灭，都因他们随从自己的计谋。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三、爱的翻转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他们必跟随耶和华</a:t>
            </a:r>
            <a:r>
              <a:rPr lang="en-US" sz="3600" b="1" dirty="0" smtClean="0"/>
              <a:t>8-11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8 </a:t>
            </a:r>
            <a:r>
              <a:rPr lang="zh-CN" altLang="en-US" sz="3600" b="1" dirty="0" smtClean="0"/>
              <a:t>以法莲啊，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我怎能</a:t>
            </a:r>
            <a:r>
              <a:rPr lang="zh-CN" altLang="en-US" sz="3600" b="1" dirty="0" smtClean="0"/>
              <a:t>舍弃你，以色列啊，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我怎能</a:t>
            </a:r>
            <a:r>
              <a:rPr lang="zh-CN" altLang="en-US" sz="3600" b="1" dirty="0" smtClean="0"/>
              <a:t>弃绝你，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我怎能</a:t>
            </a:r>
            <a:r>
              <a:rPr lang="zh-CN" altLang="en-US" sz="3600" b="1" dirty="0" smtClean="0"/>
              <a:t>使你如押玛，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怎能</a:t>
            </a:r>
            <a:r>
              <a:rPr lang="zh-CN" altLang="en-US" sz="3600" b="1" dirty="0" smtClean="0"/>
              <a:t>使你如洗扁，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我回心转</a:t>
            </a:r>
            <a:r>
              <a:rPr lang="zh-CN" altLang="en-US" sz="3600" b="1" dirty="0" smtClean="0"/>
              <a:t>意，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我的怜爱</a:t>
            </a:r>
            <a:r>
              <a:rPr lang="zh-CN" altLang="en-US" sz="3600" b="1" dirty="0" smtClean="0"/>
              <a:t>大大发动。</a:t>
            </a:r>
            <a:r>
              <a:rPr lang="en-US" altLang="zh-CN" sz="3600" b="1" dirty="0" smtClean="0"/>
              <a:t>9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我必不</a:t>
            </a:r>
            <a:r>
              <a:rPr lang="zh-CN" altLang="en-US" sz="3600" b="1" dirty="0" smtClean="0"/>
              <a:t>发猛烈的怒气，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也不再</a:t>
            </a:r>
            <a:r>
              <a:rPr lang="zh-CN" altLang="en-US" sz="3600" b="1" dirty="0" smtClean="0"/>
              <a:t>毁灭以法莲，因我是神，并非世人，是你们中间的圣者，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我必不</a:t>
            </a:r>
            <a:r>
              <a:rPr lang="zh-CN" altLang="en-US" sz="3600" b="1" dirty="0" smtClean="0"/>
              <a:t>在怒中临到你们。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09750"/>
          </a:xfrm>
        </p:spPr>
        <p:txBody>
          <a:bodyPr/>
          <a:lstStyle/>
          <a:p>
            <a:pPr algn="l"/>
            <a:r>
              <a:rPr lang="en-US" sz="3600" b="1" dirty="0" smtClean="0"/>
              <a:t>1</a:t>
            </a:r>
            <a:r>
              <a:rPr lang="zh-CN" altLang="en-US" sz="3600" b="1" dirty="0" smtClean="0"/>
              <a:t>，当以色列人受苦时，耶和华神也与他们一同受苦。</a:t>
            </a:r>
            <a:endParaRPr lang="zh-CN" altLang="en-US" sz="3600" b="1" dirty="0"/>
          </a:p>
        </p:txBody>
      </p:sp>
      <p:pic>
        <p:nvPicPr>
          <p:cNvPr id="5122" name="Picture 2" descr="E:\2025 证道\一封从天上来的“情书”\Lord-Jesus-cross-redem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81151"/>
            <a:ext cx="6333065" cy="356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383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，神允许以色列人经历苦难，是为了真正得回他们</a:t>
            </a:r>
            <a:endParaRPr lang="zh-CN" altLang="en-US" sz="3600" b="1" dirty="0"/>
          </a:p>
        </p:txBody>
      </p:sp>
      <p:pic>
        <p:nvPicPr>
          <p:cNvPr id="6146" name="Picture 2" descr="E:\2025 证道\一封从天上来的“情书”\微信图片_202007221555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5551"/>
            <a:ext cx="4283075" cy="2647950"/>
          </a:xfrm>
          <a:prstGeom prst="rect">
            <a:avLst/>
          </a:prstGeom>
          <a:noFill/>
        </p:spPr>
      </p:pic>
      <p:pic>
        <p:nvPicPr>
          <p:cNvPr id="6148" name="Picture 4" descr="E:\2025 证道\一封从天上来的“情书”\1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2446734"/>
            <a:ext cx="4314825" cy="2696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3600" b="1" dirty="0" smtClean="0"/>
              <a:t>10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耶和华必如狮子吼叫</a:t>
            </a:r>
            <a:r>
              <a:rPr lang="zh-CN" altLang="en-US" sz="3600" b="1" dirty="0" smtClean="0"/>
              <a:t>，子民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必跟随</a:t>
            </a:r>
            <a:r>
              <a:rPr lang="zh-CN" altLang="en-US" sz="3600" b="1" dirty="0" smtClean="0"/>
              <a:t>他。他一吼叫，他们就从西方急速而来。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28600" y="1"/>
            <a:ext cx="9172636" cy="234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325755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57175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401955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以色列在年幼的时候</a:t>
            </a:r>
            <a:r>
              <a:rPr lang="zh-CN" altLang="en-US" sz="3600" b="1" dirty="0" smtClean="0"/>
              <a:t>我爱他。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200" b="1" dirty="0" smtClean="0"/>
              <a:t/>
            </a:r>
            <a:br>
              <a:rPr lang="en-US" altLang="zh-CN" sz="1200" b="1" dirty="0" smtClean="0"/>
            </a:br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8 </a:t>
            </a:r>
            <a:r>
              <a:rPr lang="zh-CN" altLang="en-US" sz="3600" b="1" dirty="0" smtClean="0"/>
              <a:t>以法莲啊，我怎能舍弃你？以色列啊，我怎能弃绝你？我回心转意，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我的怜爱大大发动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200" b="1" dirty="0" smtClean="0"/>
              <a:t/>
            </a:r>
            <a:br>
              <a:rPr lang="en-US" altLang="zh-CN" sz="1200" b="1" dirty="0" smtClean="0"/>
            </a:br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11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这是耶和华说的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pic>
        <p:nvPicPr>
          <p:cNvPr id="1026" name="Picture 2" descr="E:\2025 证道\一封从天上来的“情书”\love-let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3799" y="2724150"/>
            <a:ext cx="3240201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623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一、爱的回忆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我领他们行走</a:t>
            </a:r>
            <a:r>
              <a:rPr lang="en-US" sz="3600" b="1" dirty="0" smtClean="0"/>
              <a:t> 1</a:t>
            </a:r>
            <a:r>
              <a:rPr lang="zh-CN" altLang="en-US" sz="3600" b="1" dirty="0" smtClean="0"/>
              <a:t>，</a:t>
            </a:r>
            <a:r>
              <a:rPr lang="en-US" sz="3600" b="1" dirty="0" smtClean="0"/>
              <a:t>3-4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1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以色列年幼的时候我爱他</a:t>
            </a:r>
            <a:r>
              <a:rPr lang="zh-CN" altLang="en-US" sz="3600" b="1" dirty="0" smtClean="0"/>
              <a:t>，就从埃及召出我的儿子来。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3600" b="1" dirty="0" smtClean="0"/>
              <a:t>11:3 </a:t>
            </a:r>
            <a:r>
              <a:rPr lang="zh-CN" altLang="en-US" sz="3600" b="1" dirty="0" smtClean="0"/>
              <a:t>我原教导以法莲行走，用膀臂抱着他们</a:t>
            </a:r>
            <a:endParaRPr lang="zh-CN" altLang="en-US" sz="3600" b="1" dirty="0"/>
          </a:p>
        </p:txBody>
      </p:sp>
      <p:pic>
        <p:nvPicPr>
          <p:cNvPr id="2050" name="Picture 2" descr="E:\2025 证道\一封从天上来的“情书”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43181"/>
            <a:ext cx="3429000" cy="3800319"/>
          </a:xfrm>
          <a:prstGeom prst="rect">
            <a:avLst/>
          </a:prstGeom>
          <a:noFill/>
        </p:spPr>
      </p:pic>
      <p:pic>
        <p:nvPicPr>
          <p:cNvPr id="2051" name="Picture 3" descr="E:\2025 证道\一封从天上来的“情书”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38263"/>
            <a:ext cx="3505200" cy="3805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endParaRPr lang="zh-CN" altLang="en-US" sz="3600" b="1" dirty="0"/>
          </a:p>
        </p:txBody>
      </p:sp>
      <p:pic>
        <p:nvPicPr>
          <p:cNvPr id="3074" name="Picture 2" descr="E:\2025 证道\一封从天上来的“情书”\20200301_我們的雲柱火柱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2618815"/>
          </a:xfrm>
          <a:prstGeom prst="rect">
            <a:avLst/>
          </a:prstGeom>
          <a:noFill/>
        </p:spPr>
      </p:pic>
      <p:pic>
        <p:nvPicPr>
          <p:cNvPr id="3076" name="Picture 4" descr="E:\2025 证道\一封从天上来的“情书”\Amalekites-att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7116" y="3028950"/>
            <a:ext cx="2896884" cy="2114550"/>
          </a:xfrm>
          <a:prstGeom prst="rect">
            <a:avLst/>
          </a:prstGeom>
          <a:noFill/>
        </p:spPr>
      </p:pic>
      <p:pic>
        <p:nvPicPr>
          <p:cNvPr id="3077" name="Picture 5" descr="E:\2025 证道\一封从天上来的“情书”\03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57350"/>
            <a:ext cx="2819400" cy="2454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11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600" b="1" dirty="0" smtClean="0"/>
              <a:t>4 </a:t>
            </a:r>
            <a:r>
              <a:rPr lang="zh-CN" altLang="en-US" sz="3600" b="1" dirty="0" smtClean="0"/>
              <a:t>我用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慈绳爱索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牵引他们</a:t>
            </a:r>
            <a:r>
              <a:rPr lang="zh-CN" altLang="en-US" sz="3600" b="1" dirty="0" smtClean="0"/>
              <a:t>，我待他们如人放松牛的两腮夹板，把粮食放在他们面前。</a:t>
            </a:r>
            <a:endParaRPr lang="zh-CN" altLang="en-US" sz="36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457200" y="2190750"/>
            <a:ext cx="1143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慈绳爱索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E:\2025 证道\一封从天上来的“情书”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009" y="2495551"/>
            <a:ext cx="3440991" cy="2647950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2362200" y="219075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律法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2362200" y="310515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先知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2438400" y="417195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献祭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752600" y="2419350"/>
            <a:ext cx="533400" cy="25146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二、爱的痛苦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他们不肯归向我</a:t>
            </a:r>
            <a:r>
              <a:rPr lang="en-US" sz="3600" b="1" dirty="0" smtClean="0"/>
              <a:t> 2</a:t>
            </a:r>
            <a:r>
              <a:rPr lang="zh-CN" altLang="en-US" sz="3600" b="1" dirty="0" smtClean="0"/>
              <a:t>，</a:t>
            </a:r>
            <a:r>
              <a:rPr lang="en-US" sz="3600" b="1" dirty="0" smtClean="0"/>
              <a:t>5-7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2</a:t>
            </a:r>
            <a:r>
              <a:rPr lang="zh-CN" altLang="en-US" sz="3600" b="1" dirty="0" smtClean="0"/>
              <a:t>先知越发招呼他们，他们越发走开，向诸巴力献祭，给雕刻的偶像烧香。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sz="3600" b="1" dirty="0" smtClean="0"/>
              <a:t> 2 </a:t>
            </a:r>
            <a:r>
              <a:rPr lang="en-US" sz="3600" b="1" dirty="0" smtClean="0">
                <a:solidFill>
                  <a:srgbClr val="0070C0"/>
                </a:solidFill>
              </a:rPr>
              <a:t>But the more I called Israel, the further they went from me</a:t>
            </a:r>
            <a:r>
              <a:rPr lang="en-US" sz="3600" b="1" dirty="0" smtClean="0"/>
              <a:t>. They sacrificed to the </a:t>
            </a:r>
            <a:r>
              <a:rPr lang="en-US" sz="3600" b="1" dirty="0" err="1" smtClean="0"/>
              <a:t>Baals</a:t>
            </a:r>
            <a:r>
              <a:rPr lang="en-US" sz="3600" b="1" dirty="0" smtClean="0"/>
              <a:t> and they burned incense to images. </a:t>
            </a:r>
            <a:r>
              <a:rPr lang="zh-CN" altLang="en-US" sz="3600" b="1" dirty="0" smtClean="0"/>
              <a:t>直译是：我越发呼唤他们，他们就越发离开我。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7</a:t>
            </a:r>
            <a:r>
              <a:rPr lang="zh-CN" altLang="en-US" sz="3600" b="1" dirty="0" smtClean="0"/>
              <a:t>我的民偏要背道离开我，众先知虽然招呼他们归向至上的主，却无人尊崇主。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altLang="zh-CN" sz="3600" b="1" dirty="0" smtClean="0"/>
              <a:t>        NIV: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My people are determined to </a:t>
            </a:r>
            <a:r>
              <a:rPr lang="en-US" altLang="zh-CN" sz="3600" b="1" dirty="0" smtClean="0"/>
              <a:t>turn from me. Even if they call to the Most High, he will by no means exalt them.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>	RSV :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My people are bent on </a:t>
            </a:r>
            <a:r>
              <a:rPr lang="en-US" altLang="zh-CN" sz="3600" b="1" dirty="0" smtClean="0"/>
              <a:t>turning away from me; so they are appointed to the yoke, and none shall remove it.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28247</TotalTime>
  <Words>217</Words>
  <Application>Microsoft Office PowerPoint</Application>
  <PresentationFormat>On-screen Show (16:9)</PresentationFormat>
  <Paragraphs>19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一封从天上来的“情书” 何11：1-11节</vt:lpstr>
      <vt:lpstr>祈祷/Prayer</vt:lpstr>
      <vt:lpstr>11：1 以色列在年幼的时候我爱他。  11：8 以法莲啊，我怎能舍弃你？以色列啊，我怎能弃绝你？我回心转意，我的怜爱大大发动。  11：11 这是耶和华说的。</vt:lpstr>
      <vt:lpstr>一、爱的回忆——我领他们行走 1，3-4      1 以色列年幼的时候我爱他，就从埃及召出我的儿子来。 </vt:lpstr>
      <vt:lpstr>11:3 我原教导以法莲行走，用膀臂抱着他们</vt:lpstr>
      <vt:lpstr>Slide 6</vt:lpstr>
      <vt:lpstr>4 我用慈绳爱索牵引他们，我待他们如人放松牛的两腮夹板，把粮食放在他们面前。</vt:lpstr>
      <vt:lpstr>二、爱的痛苦——他们不肯归向我 2，5-7   2先知越发招呼他们，他们越发走开，向诸巴力献祭，给雕刻的偶像烧香。   2 But the more I called Israel, the further they went from me. They sacrificed to the Baals and they burned incense to images. 直译是：我越发呼唤他们，他们就越发离开我。</vt:lpstr>
      <vt:lpstr>7我的民偏要背道离开我，众先知虽然招呼他们归向至上的主，却无人尊崇主。          NIV: My people are determined to turn from me. Even if they call to the Most High, he will by no means exalt them.  RSV : My people are bent on turning away from me; so they are appointed to the yoke, and none shall remove it.</vt:lpstr>
      <vt:lpstr>5他们必不归回埃及地，亚述人却要作他们的王，因他们不肯归向我。        ESV: They shall return to the land of Egypt(他们必回到埃及地), and Assyria shall be their king, because they have refused to return to me。   6刀剑必临到他们的城邑，毁坏门闩，把人吞灭，都因他们随从自己的计谋。</vt:lpstr>
      <vt:lpstr>三、爱的翻转——他们必跟随耶和华8-11  8 以法莲啊，我怎能舍弃你，以色列啊，我怎能弃绝你，我怎能使你如押玛，怎能使你如洗扁，我回心转意，我的怜爱大大发动。9 我必不发猛烈的怒气，也不再毁灭以法莲，因我是神，并非世人，是你们中间的圣者，我必不在怒中临到你们。</vt:lpstr>
      <vt:lpstr>1，当以色列人受苦时，耶和华神也与他们一同受苦。</vt:lpstr>
      <vt:lpstr>2，神允许以色列人经历苦难，是为了真正得回他们</vt:lpstr>
      <vt:lpstr>10耶和华必如狮子吼叫，子民必跟随他。他一吼叫，他们就从西方急速而来。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1542</cp:revision>
  <dcterms:modified xsi:type="dcterms:W3CDTF">2025-11-09T14:04:36Z</dcterms:modified>
</cp:coreProperties>
</file>