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888" r:id="rId2"/>
    <p:sldId id="1017" r:id="rId3"/>
    <p:sldId id="1009" r:id="rId4"/>
    <p:sldId id="1018" r:id="rId5"/>
    <p:sldId id="1031" r:id="rId6"/>
    <p:sldId id="1032" r:id="rId7"/>
    <p:sldId id="1019" r:id="rId8"/>
    <p:sldId id="1020" r:id="rId9"/>
    <p:sldId id="1021" r:id="rId10"/>
    <p:sldId id="1022" r:id="rId11"/>
    <p:sldId id="1023" r:id="rId12"/>
    <p:sldId id="1024" r:id="rId13"/>
    <p:sldId id="1025" r:id="rId14"/>
    <p:sldId id="1026" r:id="rId15"/>
    <p:sldId id="1012" r:id="rId16"/>
  </p:sldIdLst>
  <p:sldSz cx="9144000" cy="5143500" type="screen16x9"/>
  <p:notesSz cx="7315200" cy="96012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66"/>
    <a:srgbClr val="FF0000"/>
    <a:srgbClr val="EAEBB7"/>
    <a:srgbClr val="C9CC44"/>
    <a:srgbClr val="AEB092"/>
    <a:srgbClr val="AAB6A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994" autoAdjust="0"/>
    <p:restoredTop sz="94526" autoAdjust="0"/>
  </p:normalViewPr>
  <p:slideViewPr>
    <p:cSldViewPr>
      <p:cViewPr>
        <p:scale>
          <a:sx n="66" d="100"/>
          <a:sy n="66" d="100"/>
        </p:scale>
        <p:origin x="-2940" y="-138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9510A215-44AC-48DA-AF86-EC2F785F13D6}" type="datetimeFigureOut">
              <a:rPr lang="en-US" smtClean="0"/>
              <a:pPr/>
              <a:t>8/2/2025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E85D5665-A5AE-45BB-8848-AA424DA21428}" type="slidenum">
              <a:rPr lang="en-US" smtClean="0"/>
              <a:pPr/>
              <a:t>‹#›</a:t>
            </a:fld>
            <a:endParaRPr lang="en-US"/>
          </a:p>
        </p:txBody>
      </p:sp>
    </p:spTree>
    <p:extLst>
      <p:ext uri="{BB962C8B-B14F-4D97-AF65-F5344CB8AC3E}">
        <p14:creationId xmlns:p14="http://schemas.microsoft.com/office/powerpoint/2010/main" xmlns="" val="3049591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E85D5665-A5AE-45BB-8848-AA424DA21428}" type="slidenum">
              <a:rPr lang="en-US" smtClean="0"/>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E85D5665-A5AE-45BB-8848-AA424DA21428}"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E85D5665-A5AE-45BB-8848-AA424DA21428}"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4:notes"/>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p>
            <a:pPr>
              <a:buSzPts val="1400"/>
            </a:pPr>
            <a:endParaRPr/>
          </a:p>
        </p:txBody>
      </p:sp>
      <p:sp>
        <p:nvSpPr>
          <p:cNvPr id="133" name="Google Shape;133;p1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E85D5665-A5AE-45BB-8848-AA424DA21428}"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E85D5665-A5AE-45BB-8848-AA424DA21428}"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E85D5665-A5AE-45BB-8848-AA424DA21428}"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E85D5665-A5AE-45BB-8848-AA424DA21428}"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E85D5665-A5AE-45BB-8848-AA424DA21428}"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E85D5665-A5AE-45BB-8848-AA424DA21428}"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E85D5665-A5AE-45BB-8848-AA424DA21428}"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E85D5665-A5AE-45BB-8848-AA424DA21428}"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D73D9D37-59B6-4FD4-B62C-EA5223FD416D}" type="datetimeFigureOut">
              <a:rPr lang="zh-CN" altLang="en-US"/>
              <a:pPr>
                <a:defRPr/>
              </a:pPr>
              <a:t>2025/8/2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8609F6C-3832-4A94-9C78-A09827F5503A}"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5A349838-A36D-4165-A395-840B24B390A6}" type="datetimeFigureOut">
              <a:rPr lang="zh-CN" altLang="en-US"/>
              <a:pPr>
                <a:defRPr/>
              </a:pPr>
              <a:t>2025/8/2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73E6CA8-7327-434E-99BD-8578615981D2}"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7A1029E5-0BC8-4359-9890-8277E61C6893}" type="datetimeFigureOut">
              <a:rPr lang="zh-CN" altLang="en-US"/>
              <a:pPr>
                <a:defRPr/>
              </a:pPr>
              <a:t>2025/8/2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6B9E28C-3C3A-49E1-9025-02BEA7888746}"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DC3CC31A-9154-43B9-AC08-B2E1B37570E0}" type="datetimeFigureOut">
              <a:rPr lang="zh-CN" altLang="en-US"/>
              <a:pPr>
                <a:defRPr/>
              </a:pPr>
              <a:t>2025/8/2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9F81B23-17D3-48A0-9A34-43C89BFDCDEA}"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ED9C003D-1630-4417-9F76-668A9E0FFDC5}" type="datetimeFigureOut">
              <a:rPr lang="zh-CN" altLang="en-US"/>
              <a:pPr>
                <a:defRPr/>
              </a:pPr>
              <a:t>2025/8/2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750CCD0-35AC-49FD-98B8-8BED130348F2}"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F8688E6E-A14D-4A90-B2B4-E9F41E1F8165}" type="datetimeFigureOut">
              <a:rPr lang="zh-CN" altLang="en-US"/>
              <a:pPr>
                <a:defRPr/>
              </a:pPr>
              <a:t>2025/8/2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E73F350B-92BC-41F2-A4FE-565A1044C20D}"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6ED06C53-A131-498A-A525-37077DBA0095}" type="datetimeFigureOut">
              <a:rPr lang="zh-CN" altLang="en-US"/>
              <a:pPr>
                <a:defRPr/>
              </a:pPr>
              <a:t>2025/8/2</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D887A055-C9CE-4D91-9D43-D408D8ECF7F4}"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3920E5D7-D573-4729-A6A0-6031E4F961CC}" type="datetimeFigureOut">
              <a:rPr lang="zh-CN" altLang="en-US"/>
              <a:pPr>
                <a:defRPr/>
              </a:pPr>
              <a:t>2025/8/2</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4C5777D0-42B9-4AEE-ADE2-0004775D976B}"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FBE42271-1D37-45F0-82D7-82D18C5C5122}" type="datetimeFigureOut">
              <a:rPr lang="zh-CN" altLang="en-US"/>
              <a:pPr>
                <a:defRPr/>
              </a:pPr>
              <a:t>2025/8/2</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2C681EDB-8CE2-40C9-AB82-6EA86292D4FE}"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979C8085-0888-43B1-9E2E-D6E727554759}" type="datetimeFigureOut">
              <a:rPr lang="zh-CN" altLang="en-US"/>
              <a:pPr>
                <a:defRPr/>
              </a:pPr>
              <a:t>2025/8/2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7EC95EFB-B999-418C-A689-C35398BA7EBE}"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AC6C5665-1B5B-4687-9E2E-C0A1946DE657}" type="datetimeFigureOut">
              <a:rPr lang="zh-CN" altLang="en-US"/>
              <a:pPr>
                <a:defRPr/>
              </a:pPr>
              <a:t>2025/8/2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F6D6D2DC-6CF7-40E1-B2C3-9049AEEFDCE6}"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05979"/>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06C1C240-9017-4C45-A094-DD8E498073CB}" type="datetimeFigureOut">
              <a:rPr lang="zh-CN" altLang="en-US"/>
              <a:pPr>
                <a:defRPr/>
              </a:pPr>
              <a:t>2025/8/2</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77EEFD9F-D935-4FC2-AC09-44F040414EE2}"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标题 3"/>
          <p:cNvSpPr>
            <a:spLocks noGrp="1"/>
          </p:cNvSpPr>
          <p:nvPr>
            <p:ph type="title"/>
          </p:nvPr>
        </p:nvSpPr>
        <p:spPr>
          <a:xfrm>
            <a:off x="0" y="0"/>
            <a:ext cx="9144000" cy="1809750"/>
          </a:xfrm>
        </p:spPr>
        <p:txBody>
          <a:bodyPr/>
          <a:lstStyle/>
          <a:p>
            <a:r>
              <a:rPr lang="zh-CN" altLang="en-US" sz="3600" b="1" dirty="0" smtClean="0"/>
              <a:t>从背叛到救赎</a:t>
            </a:r>
            <a:r>
              <a:rPr lang="en-US" altLang="zh-CN" sz="3600" b="1" dirty="0" smtClean="0"/>
              <a:t>——</a:t>
            </a:r>
            <a:r>
              <a:rPr lang="zh-CN" altLang="en-US" sz="3600" b="1" dirty="0" smtClean="0"/>
              <a:t>神与祂子民的爱恨情深</a:t>
            </a:r>
            <a:r>
              <a:rPr lang="en-US" altLang="zh-CN" sz="3600" b="1" dirty="0" smtClean="0"/>
              <a:t/>
            </a:r>
            <a:br>
              <a:rPr lang="en-US" altLang="zh-CN" sz="3600" b="1" dirty="0" smtClean="0"/>
            </a:br>
            <a:r>
              <a:rPr lang="en-US" altLang="zh-CN" sz="2400" b="1" dirty="0" smtClean="0"/>
              <a:t>From Betrayal to Redemption: The Deep Love and Pain Between</a:t>
            </a:r>
            <a:br>
              <a:rPr lang="en-US" altLang="zh-CN" sz="2400" b="1" dirty="0" smtClean="0"/>
            </a:br>
            <a:r>
              <a:rPr lang="en-US" altLang="zh-CN" sz="2400" b="1" dirty="0" smtClean="0"/>
              <a:t> God and His People</a:t>
            </a:r>
            <a:r>
              <a:rPr lang="zh-CN" altLang="en-US" sz="2800" b="1" dirty="0" smtClean="0"/>
              <a:t/>
            </a:r>
            <a:br>
              <a:rPr lang="zh-CN" altLang="en-US" sz="2800" b="1" dirty="0" smtClean="0"/>
            </a:br>
            <a:r>
              <a:rPr lang="zh-CN" altLang="en-US" sz="2800" b="1" dirty="0" smtClean="0"/>
              <a:t>何</a:t>
            </a:r>
            <a:r>
              <a:rPr lang="en-US" altLang="zh-CN" sz="2800" b="1" dirty="0" smtClean="0"/>
              <a:t>/Hos. 1:1-9</a:t>
            </a:r>
            <a:endParaRPr lang="zh-CN" altLang="en-US" sz="2800" b="1" dirty="0"/>
          </a:p>
        </p:txBody>
      </p:sp>
      <p:pic>
        <p:nvPicPr>
          <p:cNvPr id="2" name="Picture 2" descr="C:\Users\Peter Tian\Desktop\讲章预备\img_20160801_154712.jpg"/>
          <p:cNvPicPr>
            <a:picLocks noChangeAspect="1" noChangeArrowheads="1"/>
          </p:cNvPicPr>
          <p:nvPr/>
        </p:nvPicPr>
        <p:blipFill>
          <a:blip r:embed="rId2"/>
          <a:srcRect/>
          <a:stretch>
            <a:fillRect/>
          </a:stretch>
        </p:blipFill>
        <p:spPr bwMode="auto">
          <a:xfrm>
            <a:off x="0" y="1885950"/>
            <a:ext cx="9144000" cy="325755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title"/>
          </p:nvPr>
        </p:nvSpPr>
        <p:spPr>
          <a:xfrm>
            <a:off x="0" y="0"/>
            <a:ext cx="9144000" cy="5143500"/>
          </a:xfrm>
        </p:spPr>
        <p:txBody>
          <a:bodyPr/>
          <a:lstStyle/>
          <a:p>
            <a:pPr algn="l"/>
            <a:r>
              <a:rPr lang="zh-CN" altLang="en-US" sz="3600" b="1" dirty="0" smtClean="0"/>
              <a:t>二，何西阿的呼召与使命</a:t>
            </a:r>
            <a:r>
              <a:rPr lang="en-US" sz="3600" b="1" dirty="0" smtClean="0"/>
              <a:t> 2-3a</a:t>
            </a:r>
            <a:r>
              <a:rPr lang="zh-CN" altLang="en-US" sz="3600" b="1" dirty="0" smtClean="0"/>
              <a:t/>
            </a:r>
            <a:br>
              <a:rPr lang="zh-CN" altLang="en-US" sz="3600" b="1" dirty="0" smtClean="0"/>
            </a:br>
            <a:r>
              <a:rPr lang="en-US" sz="2800" b="1" dirty="0" smtClean="0"/>
              <a:t>II. Hosea’s Calling and Mission    2-3a</a:t>
            </a:r>
            <a:r>
              <a:rPr lang="en-US" sz="3200" b="1" dirty="0" smtClean="0"/>
              <a:t/>
            </a:r>
            <a:br>
              <a:rPr lang="en-US" sz="3200" b="1" dirty="0" smtClean="0"/>
            </a:br>
            <a:r>
              <a:rPr lang="en-US" sz="1200" b="1" dirty="0" smtClean="0"/>
              <a:t/>
            </a:r>
            <a:br>
              <a:rPr lang="en-US" sz="1200" b="1" dirty="0" smtClean="0"/>
            </a:br>
            <a:r>
              <a:rPr lang="zh-CN" altLang="en-US" sz="3200" b="1" dirty="0" smtClean="0"/>
              <a:t>耶和华初次与何西阿说话，对他说，</a:t>
            </a:r>
            <a:r>
              <a:rPr lang="zh-CN" altLang="en-US" sz="3200" b="1" dirty="0" smtClean="0">
                <a:solidFill>
                  <a:srgbClr val="0070C0"/>
                </a:solidFill>
              </a:rPr>
              <a:t>你去娶淫妇为妻，也收那从淫乱所生的儿女</a:t>
            </a:r>
            <a:r>
              <a:rPr lang="zh-CN" altLang="en-US" sz="3200" b="1" dirty="0" smtClean="0"/>
              <a:t>，因为这地大行淫乱，离弃耶和华。</a:t>
            </a:r>
            <a:r>
              <a:rPr lang="en-US" sz="3200" b="1" dirty="0" smtClean="0"/>
              <a:t>3</a:t>
            </a:r>
            <a:r>
              <a:rPr lang="zh-CN" altLang="en-US" sz="3200" b="1" dirty="0" smtClean="0">
                <a:solidFill>
                  <a:srgbClr val="0070C0"/>
                </a:solidFill>
              </a:rPr>
              <a:t>于是，何西阿去</a:t>
            </a:r>
            <a:r>
              <a:rPr lang="zh-CN" altLang="en-US" sz="3200" b="1" dirty="0" smtClean="0"/>
              <a:t>娶了滴拉音的女儿歌篾</a:t>
            </a:r>
            <a:r>
              <a:rPr lang="en-US" altLang="zh-CN" sz="3200" b="1" dirty="0" smtClean="0"/>
              <a:t>……</a:t>
            </a:r>
            <a:r>
              <a:rPr lang="zh-CN" altLang="en-US" sz="3200" b="1" dirty="0" smtClean="0"/>
              <a:t>。</a:t>
            </a:r>
            <a:r>
              <a:rPr lang="en-US" altLang="zh-CN" sz="3200" b="1" dirty="0" smtClean="0"/>
              <a:t/>
            </a:r>
            <a:br>
              <a:rPr lang="en-US" altLang="zh-CN" sz="3200" b="1" dirty="0" smtClean="0"/>
            </a:br>
            <a:r>
              <a:rPr lang="en-US" altLang="zh-CN" sz="2600" b="1" dirty="0" smtClean="0"/>
              <a:t>2When the Lord began to speak through Hosea, the Lord said to him, ‘Go, marry a promiscuous woman and have children with her, for like an adulterous wife this land is guilty of unfaithfulness to the Lord.’ 3So he married </a:t>
            </a:r>
            <a:r>
              <a:rPr lang="en-US" altLang="zh-CN" sz="2600" b="1" dirty="0" err="1" smtClean="0"/>
              <a:t>Gomer</a:t>
            </a:r>
            <a:r>
              <a:rPr lang="en-US" altLang="zh-CN" sz="2600" b="1" dirty="0" smtClean="0"/>
              <a:t> daughter of </a:t>
            </a:r>
            <a:r>
              <a:rPr lang="en-US" altLang="zh-CN" sz="2600" b="1" dirty="0" err="1" smtClean="0"/>
              <a:t>Diblaim</a:t>
            </a:r>
            <a:r>
              <a:rPr lang="en-US" altLang="zh-CN" sz="2600" b="1" dirty="0" smtClean="0"/>
              <a:t>…</a:t>
            </a:r>
            <a:endParaRPr lang="zh-CN" altLang="en-US" sz="2600" b="1" dirty="0"/>
          </a:p>
        </p:txBody>
      </p:sp>
    </p:spTree>
    <p:extLst>
      <p:ext uri="{BB962C8B-B14F-4D97-AF65-F5344CB8AC3E}">
        <p14:creationId xmlns:p14="http://schemas.microsoft.com/office/powerpoint/2010/main" xmlns="" val="41569702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title"/>
          </p:nvPr>
        </p:nvSpPr>
        <p:spPr>
          <a:xfrm>
            <a:off x="0" y="0"/>
            <a:ext cx="9144000" cy="5143500"/>
          </a:xfrm>
        </p:spPr>
        <p:txBody>
          <a:bodyPr/>
          <a:lstStyle/>
          <a:p>
            <a:pPr algn="l"/>
            <a:r>
              <a:rPr lang="zh-CN" altLang="en-US" sz="3600" b="1" dirty="0" smtClean="0"/>
              <a:t>        如果今天神这样的命令临到你我身上，我们会做出怎样的回应？换句话说，如果今天神吩咐你去做一件你本不愿意去做的事情，你愿意顺服吗？</a:t>
            </a:r>
            <a:r>
              <a:rPr lang="en-US" altLang="zh-CN" sz="3200" b="1" dirty="0" smtClean="0"/>
              <a:t/>
            </a:r>
            <a:br>
              <a:rPr lang="en-US" altLang="zh-CN" sz="3200" b="1" dirty="0" smtClean="0"/>
            </a:br>
            <a:r>
              <a:rPr lang="en-US" altLang="zh-CN" sz="1100" b="1" dirty="0" smtClean="0"/>
              <a:t/>
            </a:r>
            <a:br>
              <a:rPr lang="en-US" altLang="zh-CN" sz="1100" b="1" dirty="0" smtClean="0"/>
            </a:br>
            <a:r>
              <a:rPr lang="en-US" altLang="zh-CN" sz="3200" b="1" dirty="0" smtClean="0"/>
              <a:t>           </a:t>
            </a:r>
            <a:r>
              <a:rPr lang="en-US" sz="3200" b="1" dirty="0" smtClean="0"/>
              <a:t>If such a command from God were given to you today, how would you respond? In other words, if God asked you to do something you didn’t want to do — would you be willing to obey?</a:t>
            </a:r>
            <a:endParaRPr lang="zh-CN" altLang="en-US" sz="3200" b="1" dirty="0"/>
          </a:p>
        </p:txBody>
      </p:sp>
    </p:spTree>
    <p:extLst>
      <p:ext uri="{BB962C8B-B14F-4D97-AF65-F5344CB8AC3E}">
        <p14:creationId xmlns:p14="http://schemas.microsoft.com/office/powerpoint/2010/main" xmlns="" val="41569702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title"/>
          </p:nvPr>
        </p:nvSpPr>
        <p:spPr>
          <a:xfrm>
            <a:off x="0" y="0"/>
            <a:ext cx="9144000" cy="5143500"/>
          </a:xfrm>
        </p:spPr>
        <p:txBody>
          <a:bodyPr/>
          <a:lstStyle/>
          <a:p>
            <a:pPr algn="l"/>
            <a:r>
              <a:rPr lang="zh-CN" altLang="en-US" sz="3600" b="1" dirty="0" smtClean="0"/>
              <a:t>三，何西阿为三个儿女取名的意义  </a:t>
            </a:r>
            <a:r>
              <a:rPr lang="en-US" altLang="zh-CN" sz="3600" b="1" dirty="0" smtClean="0"/>
              <a:t>3b-9</a:t>
            </a:r>
            <a:r>
              <a:rPr lang="zh-CN" altLang="en-US" sz="3200" dirty="0" smtClean="0"/>
              <a:t/>
            </a:r>
            <a:br>
              <a:rPr lang="zh-CN" altLang="en-US" sz="3200" dirty="0" smtClean="0"/>
            </a:br>
            <a:r>
              <a:rPr lang="en-US" sz="2800" b="1" dirty="0" err="1" smtClean="0"/>
              <a:t>III</a:t>
            </a:r>
            <a:r>
              <a:rPr lang="en-US" sz="2800" b="1" dirty="0" err="1" smtClean="0"/>
              <a:t>,</a:t>
            </a:r>
            <a:r>
              <a:rPr lang="en-US" sz="2800" b="1" dirty="0" err="1" smtClean="0"/>
              <a:t>The</a:t>
            </a:r>
            <a:r>
              <a:rPr lang="en-US" sz="2800" b="1" dirty="0" smtClean="0"/>
              <a:t> </a:t>
            </a:r>
            <a:r>
              <a:rPr lang="en-US" sz="2800" b="1" dirty="0" smtClean="0"/>
              <a:t>Naming of Hosea’s Three Children and Its </a:t>
            </a:r>
            <a:r>
              <a:rPr lang="en-US" sz="2800" b="1" dirty="0" smtClean="0"/>
              <a:t>Significance</a:t>
            </a:r>
            <a:r>
              <a:rPr lang="en-US" sz="3200" b="1" dirty="0" smtClean="0"/>
              <a:t/>
            </a:r>
            <a:br>
              <a:rPr lang="en-US" sz="3200" b="1" dirty="0" smtClean="0"/>
            </a:br>
            <a:r>
              <a:rPr lang="en-US" sz="1100" b="1" dirty="0" smtClean="0"/>
              <a:t/>
            </a:r>
            <a:br>
              <a:rPr lang="en-US" sz="1100" b="1" dirty="0" smtClean="0"/>
            </a:br>
            <a:r>
              <a:rPr lang="en-US" altLang="zh-CN" sz="3200" b="1" dirty="0" smtClean="0"/>
              <a:t>3……</a:t>
            </a:r>
            <a:r>
              <a:rPr lang="zh-CN" altLang="en-US" sz="3200" b="1" dirty="0" smtClean="0"/>
              <a:t>这妇人怀孕，给他生了一个儿子。</a:t>
            </a:r>
            <a:r>
              <a:rPr lang="en-US" altLang="zh-CN" sz="3200" b="1" dirty="0" smtClean="0"/>
              <a:t>4</a:t>
            </a:r>
            <a:r>
              <a:rPr lang="zh-CN" altLang="en-US" sz="3200" b="1" dirty="0" smtClean="0">
                <a:solidFill>
                  <a:srgbClr val="0070C0"/>
                </a:solidFill>
              </a:rPr>
              <a:t>耶和华对何西阿说，给他起名叫耶斯列</a:t>
            </a:r>
            <a:r>
              <a:rPr lang="zh-CN" altLang="en-US" sz="3200" b="1" dirty="0" smtClean="0"/>
              <a:t>，因为再过片时，我必讨耶户家在耶斯列杀人流血的罪，也必使以色列家的国灭绝</a:t>
            </a:r>
            <a:r>
              <a:rPr lang="zh-CN" altLang="en-US" sz="3200" b="1" dirty="0" smtClean="0"/>
              <a:t>。</a:t>
            </a:r>
            <a:r>
              <a:rPr lang="en-US" altLang="zh-CN" sz="3200" b="1" dirty="0" smtClean="0"/>
              <a:t/>
            </a:r>
            <a:br>
              <a:rPr lang="en-US" altLang="zh-CN" sz="3200" b="1" dirty="0" smtClean="0"/>
            </a:br>
            <a:r>
              <a:rPr lang="en-US" altLang="zh-CN" sz="2800" b="1" dirty="0" smtClean="0"/>
              <a:t> </a:t>
            </a:r>
            <a:r>
              <a:rPr lang="en-US" altLang="zh-CN" sz="2800" b="1" dirty="0" smtClean="0"/>
              <a:t>3…she </a:t>
            </a:r>
            <a:r>
              <a:rPr lang="en-US" altLang="zh-CN" sz="2800" b="1" dirty="0" smtClean="0"/>
              <a:t>conceived and bore him a </a:t>
            </a:r>
            <a:r>
              <a:rPr lang="en-US" altLang="zh-CN" sz="2800" b="1" dirty="0" smtClean="0"/>
              <a:t>son. 4Then </a:t>
            </a:r>
            <a:r>
              <a:rPr lang="en-US" altLang="zh-CN" sz="2800" b="1" dirty="0" smtClean="0"/>
              <a:t>the Lord said to Hosea, ‘Call him </a:t>
            </a:r>
            <a:r>
              <a:rPr lang="en-US" altLang="zh-CN" sz="2800" b="1" dirty="0" err="1" smtClean="0"/>
              <a:t>Jezreel</a:t>
            </a:r>
            <a:r>
              <a:rPr lang="en-US" altLang="zh-CN" sz="2800" b="1" dirty="0" smtClean="0"/>
              <a:t>, because I will soon punish the house of Jehu for the massacre at </a:t>
            </a:r>
            <a:r>
              <a:rPr lang="en-US" altLang="zh-CN" sz="2800" b="1" dirty="0" err="1" smtClean="0"/>
              <a:t>Jezreel</a:t>
            </a:r>
            <a:r>
              <a:rPr lang="en-US" altLang="zh-CN" sz="2800" b="1" dirty="0" smtClean="0"/>
              <a:t>, and I will put an end to the kingdom of Israel.</a:t>
            </a:r>
            <a:endParaRPr lang="zh-CN" altLang="en-US" sz="2800" dirty="0"/>
          </a:p>
        </p:txBody>
      </p:sp>
    </p:spTree>
    <p:extLst>
      <p:ext uri="{BB962C8B-B14F-4D97-AF65-F5344CB8AC3E}">
        <p14:creationId xmlns:p14="http://schemas.microsoft.com/office/powerpoint/2010/main" xmlns="" val="41569702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title"/>
          </p:nvPr>
        </p:nvSpPr>
        <p:spPr>
          <a:xfrm>
            <a:off x="0" y="0"/>
            <a:ext cx="9144000" cy="5143500"/>
          </a:xfrm>
        </p:spPr>
        <p:txBody>
          <a:bodyPr/>
          <a:lstStyle/>
          <a:p>
            <a:pPr algn="l"/>
            <a:r>
              <a:rPr lang="en-US" altLang="zh-CN" sz="3200" b="1" dirty="0" smtClean="0"/>
              <a:t>6</a:t>
            </a:r>
            <a:r>
              <a:rPr lang="zh-CN" altLang="en-US" sz="3200" b="1" dirty="0" smtClean="0"/>
              <a:t>歌篾又怀孕生了一个女儿，</a:t>
            </a:r>
            <a:r>
              <a:rPr lang="zh-CN" altLang="en-US" sz="3200" b="1" dirty="0" smtClean="0">
                <a:solidFill>
                  <a:srgbClr val="0070C0"/>
                </a:solidFill>
              </a:rPr>
              <a:t>耶和华对何西阿说，给她起名叫</a:t>
            </a:r>
            <a:r>
              <a:rPr lang="zh-CN" altLang="en-US" sz="3200" b="1" dirty="0" smtClean="0">
                <a:solidFill>
                  <a:srgbClr val="0070C0"/>
                </a:solidFill>
              </a:rPr>
              <a:t>罗路哈玛</a:t>
            </a:r>
            <a:r>
              <a:rPr lang="zh-CN" altLang="en-US" sz="3200" b="1" dirty="0" smtClean="0"/>
              <a:t>，</a:t>
            </a:r>
            <a:r>
              <a:rPr lang="zh-CN" altLang="en-US" sz="3200" b="1" dirty="0" smtClean="0"/>
              <a:t>因为我必不再怜悯以色列家，决不赦免他们</a:t>
            </a:r>
            <a:r>
              <a:rPr lang="zh-CN" altLang="en-US" sz="3200" b="1" dirty="0" smtClean="0"/>
              <a:t>。</a:t>
            </a:r>
            <a:r>
              <a:rPr lang="en-US" altLang="zh-CN" sz="3200" b="1" dirty="0" smtClean="0"/>
              <a:t>8</a:t>
            </a:r>
            <a:r>
              <a:rPr lang="zh-CN" altLang="en-US" sz="3200" b="1" dirty="0" smtClean="0"/>
              <a:t>歌篾给罗路哈玛断奶以后，又怀孕生了一个儿子。</a:t>
            </a:r>
            <a:r>
              <a:rPr lang="en-US" altLang="zh-CN" sz="3200" b="1" dirty="0" smtClean="0"/>
              <a:t>9</a:t>
            </a:r>
            <a:r>
              <a:rPr lang="zh-CN" altLang="en-US" sz="3200" b="1" dirty="0" smtClean="0">
                <a:solidFill>
                  <a:srgbClr val="0070C0"/>
                </a:solidFill>
              </a:rPr>
              <a:t>耶和华说，给他起名叫</a:t>
            </a:r>
            <a:r>
              <a:rPr lang="zh-CN" altLang="en-US" sz="3200" b="1" dirty="0" smtClean="0">
                <a:solidFill>
                  <a:srgbClr val="0070C0"/>
                </a:solidFill>
              </a:rPr>
              <a:t>罗阿米</a:t>
            </a:r>
            <a:r>
              <a:rPr lang="zh-CN" altLang="en-US" sz="3200" b="1" dirty="0" smtClean="0"/>
              <a:t>，</a:t>
            </a:r>
            <a:r>
              <a:rPr lang="zh-CN" altLang="en-US" sz="3200" b="1" dirty="0" smtClean="0"/>
              <a:t>因为你们不作我的子民，我也不作你们的神</a:t>
            </a:r>
            <a:r>
              <a:rPr lang="zh-CN" altLang="en-US" sz="2400" b="1" dirty="0" smtClean="0"/>
              <a:t>。</a:t>
            </a:r>
            <a:r>
              <a:rPr lang="en-US" altLang="zh-CN" sz="2400" b="1" dirty="0" smtClean="0"/>
              <a:t> </a:t>
            </a:r>
            <a:r>
              <a:rPr lang="en-US" altLang="zh-CN" sz="2400" b="1" dirty="0" smtClean="0"/>
              <a:t/>
            </a:r>
            <a:br>
              <a:rPr lang="en-US" altLang="zh-CN" sz="2400" b="1" dirty="0" smtClean="0"/>
            </a:br>
            <a:r>
              <a:rPr lang="en-US" altLang="zh-CN" sz="2400" b="1" dirty="0" smtClean="0"/>
              <a:t> </a:t>
            </a:r>
            <a:r>
              <a:rPr lang="en-US" altLang="zh-CN" sz="2400" b="1" dirty="0" smtClean="0"/>
              <a:t>       6Gomer </a:t>
            </a:r>
            <a:r>
              <a:rPr lang="en-US" altLang="zh-CN" sz="2400" b="1" dirty="0" smtClean="0"/>
              <a:t>conceived again and gave birth to a daughter. Then the Lord said to Hosea, ‘Call her Lo-</a:t>
            </a:r>
            <a:r>
              <a:rPr lang="en-US" altLang="zh-CN" sz="2400" b="1" dirty="0" err="1" smtClean="0"/>
              <a:t>Ruhamah</a:t>
            </a:r>
            <a:r>
              <a:rPr lang="en-US" altLang="zh-CN" sz="2400" b="1" dirty="0" smtClean="0"/>
              <a:t> (which means “not loved”), for I will no longer show love to Israel, that I should at all forgive them. 8After she had weaned Lo-</a:t>
            </a:r>
            <a:r>
              <a:rPr lang="en-US" altLang="zh-CN" sz="2400" b="1" dirty="0" err="1" smtClean="0"/>
              <a:t>Ruhamah</a:t>
            </a:r>
            <a:r>
              <a:rPr lang="en-US" altLang="zh-CN" sz="2400" b="1" dirty="0" smtClean="0"/>
              <a:t>, </a:t>
            </a:r>
            <a:r>
              <a:rPr lang="en-US" altLang="zh-CN" sz="2400" b="1" dirty="0" err="1" smtClean="0"/>
              <a:t>Gomer</a:t>
            </a:r>
            <a:r>
              <a:rPr lang="en-US" altLang="zh-CN" sz="2400" b="1" dirty="0" smtClean="0"/>
              <a:t> had another son. 9Then the Lord said, ‘Call him Lo-</a:t>
            </a:r>
            <a:r>
              <a:rPr lang="en-US" altLang="zh-CN" sz="2400" b="1" dirty="0" err="1" smtClean="0"/>
              <a:t>Ammi</a:t>
            </a:r>
            <a:r>
              <a:rPr lang="en-US" altLang="zh-CN" sz="2400" b="1" dirty="0" smtClean="0"/>
              <a:t> (which means “not my people”), for you are not my people, and I am not your God. </a:t>
            </a:r>
            <a:endParaRPr lang="zh-CN" altLang="en-US" sz="2400" b="1" dirty="0"/>
          </a:p>
        </p:txBody>
      </p:sp>
    </p:spTree>
    <p:extLst>
      <p:ext uri="{BB962C8B-B14F-4D97-AF65-F5344CB8AC3E}">
        <p14:creationId xmlns:p14="http://schemas.microsoft.com/office/powerpoint/2010/main" xmlns="" val="41569702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title"/>
          </p:nvPr>
        </p:nvSpPr>
        <p:spPr>
          <a:xfrm>
            <a:off x="0" y="0"/>
            <a:ext cx="4876800" cy="5143500"/>
          </a:xfrm>
        </p:spPr>
        <p:txBody>
          <a:bodyPr/>
          <a:lstStyle/>
          <a:p>
            <a:pPr algn="l"/>
            <a:r>
              <a:rPr lang="en-US" altLang="zh-CN" sz="3200" b="1" dirty="0" smtClean="0"/>
              <a:t>1</a:t>
            </a:r>
            <a:r>
              <a:rPr lang="zh-CN" altLang="en-US" sz="3200" b="1" dirty="0" smtClean="0"/>
              <a:t>、耶斯列</a:t>
            </a:r>
            <a:r>
              <a:rPr lang="en-US" altLang="zh-CN" sz="3200" b="1" dirty="0" smtClean="0"/>
              <a:t>——</a:t>
            </a:r>
            <a:r>
              <a:rPr lang="zh-CN" altLang="en-US" sz="3200" b="1" dirty="0" smtClean="0"/>
              <a:t>神审判。原文</a:t>
            </a:r>
            <a:r>
              <a:rPr lang="zh-CN" altLang="en-US" sz="3200" b="1" dirty="0" smtClean="0"/>
              <a:t>：神栽种；在何西阿书中具有审判的象征意义。</a:t>
            </a:r>
            <a:r>
              <a:rPr lang="en-US" altLang="zh-CN" sz="3200" b="1" dirty="0" smtClean="0"/>
              <a:t/>
            </a:r>
            <a:br>
              <a:rPr lang="en-US" altLang="zh-CN" sz="3200" b="1" dirty="0" smtClean="0"/>
            </a:br>
            <a:r>
              <a:rPr lang="en-US" altLang="zh-CN" sz="3200" b="1" dirty="0" smtClean="0"/>
              <a:t/>
            </a:r>
            <a:br>
              <a:rPr lang="en-US" altLang="zh-CN" sz="3200" b="1" dirty="0" smtClean="0"/>
            </a:br>
            <a:r>
              <a:rPr lang="en-US" altLang="zh-CN" sz="3200" b="1" dirty="0" smtClean="0"/>
              <a:t>2</a:t>
            </a:r>
            <a:r>
              <a:rPr lang="zh-CN" altLang="en-US" sz="3200" b="1" dirty="0" smtClean="0"/>
              <a:t>、罗路哈玛</a:t>
            </a:r>
            <a:r>
              <a:rPr lang="en-US" altLang="zh-CN" sz="3200" b="1" dirty="0" smtClean="0"/>
              <a:t>——</a:t>
            </a:r>
            <a:r>
              <a:rPr lang="zh-CN" altLang="en-US" sz="3200" b="1" dirty="0" smtClean="0"/>
              <a:t>不蒙怜悯</a:t>
            </a:r>
            <a:r>
              <a:rPr lang="en-US" altLang="zh-CN" sz="3200" b="1" dirty="0" smtClean="0"/>
              <a:t/>
            </a:r>
            <a:br>
              <a:rPr lang="en-US" altLang="zh-CN" sz="3200" b="1" dirty="0" smtClean="0"/>
            </a:br>
            <a:r>
              <a:rPr lang="en-US" altLang="zh-CN" sz="3200" b="1" dirty="0" smtClean="0"/>
              <a:t/>
            </a:r>
            <a:br>
              <a:rPr lang="en-US" altLang="zh-CN" sz="3200" b="1" dirty="0" smtClean="0"/>
            </a:br>
            <a:r>
              <a:rPr lang="en-US" altLang="zh-CN" sz="3200" b="1" dirty="0" smtClean="0"/>
              <a:t/>
            </a:r>
            <a:br>
              <a:rPr lang="en-US" altLang="zh-CN" sz="3200" b="1" dirty="0" smtClean="0"/>
            </a:br>
            <a:r>
              <a:rPr lang="en-US" altLang="zh-CN" sz="3200" b="1" dirty="0" smtClean="0"/>
              <a:t>3</a:t>
            </a:r>
            <a:r>
              <a:rPr lang="zh-CN" altLang="en-US" sz="3200" b="1" dirty="0" smtClean="0"/>
              <a:t>、罗阿米</a:t>
            </a:r>
            <a:r>
              <a:rPr lang="en-US" altLang="zh-CN" sz="3200" b="1" dirty="0" smtClean="0"/>
              <a:t>——</a:t>
            </a:r>
            <a:r>
              <a:rPr lang="zh-CN" altLang="en-US" sz="3200" b="1" dirty="0" smtClean="0"/>
              <a:t>非我民</a:t>
            </a:r>
            <a:endParaRPr lang="zh-CN" altLang="en-US" sz="3200" b="1" dirty="0"/>
          </a:p>
        </p:txBody>
      </p:sp>
      <p:sp>
        <p:nvSpPr>
          <p:cNvPr id="3" name="标题 1"/>
          <p:cNvSpPr txBox="1">
            <a:spLocks/>
          </p:cNvSpPr>
          <p:nvPr/>
        </p:nvSpPr>
        <p:spPr bwMode="auto">
          <a:xfrm>
            <a:off x="5105400" y="0"/>
            <a:ext cx="4038600" cy="5143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hangingPunct="0"/>
            <a:r>
              <a:rPr lang="en-US" altLang="zh-CN" sz="3200" b="1" dirty="0" smtClean="0">
                <a:latin typeface="+mj-lt"/>
                <a:ea typeface="+mj-ea"/>
                <a:cs typeface="+mj-cs"/>
              </a:rPr>
              <a:t>1, </a:t>
            </a:r>
            <a:r>
              <a:rPr lang="en-US" altLang="zh-CN" sz="3200" b="1" dirty="0" err="1" smtClean="0">
                <a:latin typeface="+mj-lt"/>
                <a:ea typeface="+mj-ea"/>
                <a:cs typeface="+mj-cs"/>
              </a:rPr>
              <a:t>Jezreel</a:t>
            </a:r>
            <a:r>
              <a:rPr lang="en-US" altLang="zh-CN" sz="3200" b="1" dirty="0" smtClean="0">
                <a:latin typeface="+mj-lt"/>
                <a:ea typeface="+mj-ea"/>
                <a:cs typeface="+mj-cs"/>
              </a:rPr>
              <a:t> — Original meaning: God sows; in the Book of Hosea, it symbolizes judgment.</a:t>
            </a:r>
          </a:p>
          <a:p>
            <a:pPr lvl="0" eaLnBrk="0" hangingPunct="0"/>
            <a:endParaRPr lang="en-US" altLang="zh-CN" sz="1600" b="1" dirty="0" smtClean="0">
              <a:latin typeface="+mj-lt"/>
              <a:ea typeface="+mj-ea"/>
              <a:cs typeface="+mj-cs"/>
            </a:endParaRPr>
          </a:p>
          <a:p>
            <a:pPr lvl="0" eaLnBrk="0" hangingPunct="0"/>
            <a:r>
              <a:rPr lang="en-US" altLang="zh-CN" sz="3200" b="1" dirty="0" smtClean="0">
                <a:latin typeface="+mj-lt"/>
                <a:ea typeface="+mj-ea"/>
                <a:cs typeface="+mj-cs"/>
              </a:rPr>
              <a:t>2,Lo-Ruhamah — Not shown mercy or Not </a:t>
            </a:r>
            <a:r>
              <a:rPr lang="en-US" altLang="zh-CN" sz="3200" b="1" dirty="0" smtClean="0">
                <a:latin typeface="+mj-lt"/>
                <a:ea typeface="+mj-ea"/>
                <a:cs typeface="+mj-cs"/>
              </a:rPr>
              <a:t>Loved.</a:t>
            </a:r>
            <a:endParaRPr lang="en-US" altLang="zh-CN" sz="3200" b="1" dirty="0" smtClean="0">
              <a:latin typeface="+mj-lt"/>
              <a:ea typeface="+mj-ea"/>
              <a:cs typeface="+mj-cs"/>
            </a:endParaRPr>
          </a:p>
          <a:p>
            <a:pPr lvl="0" eaLnBrk="0" hangingPunct="0"/>
            <a:endParaRPr lang="en-US" altLang="zh-CN" sz="1600" b="1" dirty="0" smtClean="0">
              <a:latin typeface="+mj-lt"/>
              <a:ea typeface="+mj-ea"/>
              <a:cs typeface="+mj-cs"/>
            </a:endParaRPr>
          </a:p>
          <a:p>
            <a:pPr lvl="0" eaLnBrk="0" hangingPunct="0"/>
            <a:r>
              <a:rPr lang="en-US" altLang="zh-CN" sz="3200" b="1" dirty="0" smtClean="0">
                <a:latin typeface="+mj-lt"/>
                <a:ea typeface="+mj-ea"/>
                <a:cs typeface="+mj-cs"/>
              </a:rPr>
              <a:t>3,Lo-Ammi — Not my people.</a:t>
            </a:r>
            <a:endParaRPr kumimoji="0" lang="zh-CN" altLang="en-US" sz="32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xmlns="" val="41569702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3"/>
          <p:cNvSpPr txBox="1">
            <a:spLocks noGrp="1"/>
          </p:cNvSpPr>
          <p:nvPr>
            <p:ph type="title"/>
          </p:nvPr>
        </p:nvSpPr>
        <p:spPr>
          <a:xfrm>
            <a:off x="-28636" y="-10085"/>
            <a:ext cx="9172636" cy="357243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dirty="0" err="1">
                <a:latin typeface="汉仪中楷简" panose="02010604000101010101" pitchFamily="2" charset="-122"/>
                <a:ea typeface="汉仪中楷简" panose="02010604000101010101" pitchFamily="2" charset="-122"/>
                <a:cs typeface="Arial"/>
                <a:sym typeface="Arial"/>
              </a:rPr>
              <a:t>总结</a:t>
            </a:r>
            <a:r>
              <a:rPr lang="en-US" sz="4000" b="1" dirty="0">
                <a:latin typeface="Arial"/>
                <a:ea typeface="Arial"/>
                <a:cs typeface="Arial"/>
                <a:sym typeface="Arial"/>
              </a:rPr>
              <a:t/>
            </a:r>
            <a:br>
              <a:rPr lang="en-US" sz="4000" b="1" dirty="0">
                <a:latin typeface="Arial"/>
                <a:ea typeface="Arial"/>
                <a:cs typeface="Arial"/>
                <a:sym typeface="Arial"/>
              </a:rPr>
            </a:br>
            <a:r>
              <a:rPr lang="en-US" sz="4000" b="1" dirty="0" smtClean="0">
                <a:latin typeface="Calibri" panose="020F0502020204030204" pitchFamily="34" charset="0"/>
                <a:ea typeface="Arial"/>
                <a:cs typeface="Calibri" panose="020F0502020204030204" pitchFamily="34" charset="0"/>
                <a:sym typeface="Arial"/>
              </a:rPr>
              <a:t>Summary</a:t>
            </a:r>
            <a:endParaRPr sz="4000" dirty="0">
              <a:latin typeface="Calibri" panose="020F0502020204030204" pitchFamily="34" charset="0"/>
              <a:ea typeface="Arial"/>
              <a:cs typeface="Calibri" panose="020F0502020204030204" pitchFamily="34" charset="0"/>
              <a:sym typeface="Arial"/>
            </a:endParaRPr>
          </a:p>
        </p:txBody>
      </p:sp>
      <p:sp>
        <p:nvSpPr>
          <p:cNvPr id="3" name="标题 1"/>
          <p:cNvSpPr txBox="1">
            <a:spLocks/>
          </p:cNvSpPr>
          <p:nvPr/>
        </p:nvSpPr>
        <p:spPr bwMode="auto">
          <a:xfrm>
            <a:off x="0" y="3257550"/>
            <a:ext cx="9144000" cy="18859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hangingPunct="0">
              <a:defRPr/>
            </a:pPr>
            <a:endParaRPr kumimoji="0" lang="zh-CN" altLang="en-US" sz="3600" b="1" i="0" u="none" strike="noStrike" kern="1200" cap="none" spc="0" normalizeH="0" baseline="0" noProof="0" dirty="0" smtClean="0">
              <a:ln>
                <a:noFill/>
              </a:ln>
              <a:solidFill>
                <a:schemeClr val="tx1"/>
              </a:solidFill>
              <a:effectLst/>
              <a:uLnTx/>
              <a:uFillTx/>
              <a:latin typeface="+mn-ea"/>
              <a:ea typeface="+mn-ea"/>
              <a:cs typeface="+mj-cs"/>
            </a:endParaRPr>
          </a:p>
        </p:txBody>
      </p:sp>
      <p:sp>
        <p:nvSpPr>
          <p:cNvPr id="4" name="标题 1"/>
          <p:cNvSpPr txBox="1">
            <a:spLocks/>
          </p:cNvSpPr>
          <p:nvPr/>
        </p:nvSpPr>
        <p:spPr bwMode="auto">
          <a:xfrm>
            <a:off x="0" y="3105150"/>
            <a:ext cx="9144000" cy="21907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lang="en-US" sz="3600" dirty="0" smtClean="0">
              <a:latin typeface="+mj-lt"/>
              <a:ea typeface="+mj-ea"/>
              <a:cs typeface="+mj-cs"/>
            </a:endParaRPr>
          </a:p>
        </p:txBody>
      </p:sp>
      <p:sp>
        <p:nvSpPr>
          <p:cNvPr id="7" name="标题 1"/>
          <p:cNvSpPr txBox="1">
            <a:spLocks/>
          </p:cNvSpPr>
          <p:nvPr/>
        </p:nvSpPr>
        <p:spPr bwMode="auto">
          <a:xfrm>
            <a:off x="0" y="2343150"/>
            <a:ext cx="9144000" cy="2590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3200" b="1" i="0" u="none" strike="noStrike" kern="1200" cap="none" spc="0" normalizeH="0" baseline="0" noProof="0" dirty="0" smtClean="0">
              <a:ln>
                <a:noFill/>
              </a:ln>
              <a:solidFill>
                <a:srgbClr val="0070C0"/>
              </a:solidFill>
              <a:effectLst/>
              <a:uLnTx/>
              <a:uFillTx/>
              <a:latin typeface="+mj-lt"/>
              <a:ea typeface="汉仪中楷简"/>
              <a:cs typeface="+mj-cs"/>
            </a:endParaRPr>
          </a:p>
        </p:txBody>
      </p:sp>
      <p:sp>
        <p:nvSpPr>
          <p:cNvPr id="6" name="标题 1"/>
          <p:cNvSpPr txBox="1">
            <a:spLocks/>
          </p:cNvSpPr>
          <p:nvPr/>
        </p:nvSpPr>
        <p:spPr bwMode="auto">
          <a:xfrm>
            <a:off x="0" y="1962150"/>
            <a:ext cx="9144000" cy="3181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3600" b="1" i="0" u="none" strike="noStrike" kern="1200" cap="none" spc="0" normalizeH="0" baseline="0" noProof="0" dirty="0" smtClean="0">
                <a:ln>
                  <a:noFill/>
                </a:ln>
                <a:solidFill>
                  <a:schemeClr val="tx1"/>
                </a:solidFill>
                <a:effectLst/>
                <a:uLnTx/>
                <a:uFillTx/>
                <a:latin typeface="+mj-lt"/>
                <a:ea typeface="汉仪中楷简"/>
                <a:cs typeface="+mj-cs"/>
              </a:rPr>
              <a:t/>
            </a:r>
            <a:br>
              <a:rPr kumimoji="0" lang="en-US" altLang="zh-CN" sz="3600" b="1" i="0" u="none" strike="noStrike" kern="1200" cap="none" spc="0" normalizeH="0" baseline="0" noProof="0" dirty="0" smtClean="0">
                <a:ln>
                  <a:noFill/>
                </a:ln>
                <a:solidFill>
                  <a:schemeClr val="tx1"/>
                </a:solidFill>
                <a:effectLst/>
                <a:uLnTx/>
                <a:uFillTx/>
                <a:latin typeface="+mj-lt"/>
                <a:ea typeface="汉仪中楷简"/>
                <a:cs typeface="+mj-cs"/>
              </a:rPr>
            </a:br>
            <a:r>
              <a:rPr kumimoji="0" lang="zh-CN" altLang="en-US" sz="800" b="1" i="0" u="none" strike="noStrike" kern="1200" cap="none" spc="0" normalizeH="0" baseline="0" noProof="0" dirty="0" smtClean="0">
                <a:ln>
                  <a:noFill/>
                </a:ln>
                <a:solidFill>
                  <a:schemeClr val="tx1"/>
                </a:solidFill>
                <a:effectLst/>
                <a:uLnTx/>
                <a:uFillTx/>
                <a:latin typeface="+mj-lt"/>
                <a:ea typeface="汉仪中楷简"/>
                <a:cs typeface="+mj-cs"/>
              </a:rPr>
              <a:t/>
            </a:r>
            <a:br>
              <a:rPr kumimoji="0" lang="zh-CN" altLang="en-US" sz="800" b="1" i="0" u="none" strike="noStrike" kern="1200" cap="none" spc="0" normalizeH="0" baseline="0" noProof="0" dirty="0" smtClean="0">
                <a:ln>
                  <a:noFill/>
                </a:ln>
                <a:solidFill>
                  <a:schemeClr val="tx1"/>
                </a:solidFill>
                <a:effectLst/>
                <a:uLnTx/>
                <a:uFillTx/>
                <a:latin typeface="+mj-lt"/>
                <a:ea typeface="汉仪中楷简"/>
                <a:cs typeface="+mj-cs"/>
              </a:rPr>
            </a:br>
            <a:endParaRPr kumimoji="0" lang="zh-CN" altLang="en-US" sz="3600" b="1" i="0" u="none" strike="noStrike" kern="1200" cap="none" spc="0" normalizeH="0" baseline="0" noProof="0" dirty="0" smtClean="0">
              <a:ln>
                <a:noFill/>
              </a:ln>
              <a:solidFill>
                <a:srgbClr val="0070C0"/>
              </a:solidFill>
              <a:effectLst/>
              <a:uLnTx/>
              <a:uFillTx/>
              <a:latin typeface="+mj-lt"/>
              <a:ea typeface="汉仪中楷简"/>
              <a:cs typeface="+mj-cs"/>
            </a:endParaRPr>
          </a:p>
        </p:txBody>
      </p:sp>
      <p:sp>
        <p:nvSpPr>
          <p:cNvPr id="8" name="标题 1"/>
          <p:cNvSpPr txBox="1">
            <a:spLocks/>
          </p:cNvSpPr>
          <p:nvPr/>
        </p:nvSpPr>
        <p:spPr bwMode="auto">
          <a:xfrm>
            <a:off x="0" y="1276350"/>
            <a:ext cx="9144000" cy="38671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400" b="1" i="0" u="none" strike="noStrike" kern="1200" cap="none" spc="0" normalizeH="0" baseline="0" noProof="0" dirty="0">
              <a:ln>
                <a:noFill/>
              </a:ln>
              <a:solidFill>
                <a:srgbClr val="0070C0"/>
              </a:solidFill>
              <a:effectLst/>
              <a:uLnTx/>
              <a:uFillTx/>
              <a:latin typeface="+mj-lt"/>
              <a:ea typeface="+mj-ea"/>
              <a:cs typeface="+mj-cs"/>
            </a:endParaRPr>
          </a:p>
        </p:txBody>
      </p:sp>
      <p:sp>
        <p:nvSpPr>
          <p:cNvPr id="10" name="标题 1"/>
          <p:cNvSpPr txBox="1">
            <a:spLocks/>
          </p:cNvSpPr>
          <p:nvPr/>
        </p:nvSpPr>
        <p:spPr bwMode="auto">
          <a:xfrm>
            <a:off x="533400" y="2038350"/>
            <a:ext cx="8001000" cy="1905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36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7" name="标题 1">
            <a:extLst>
              <a:ext uri="{FF2B5EF4-FFF2-40B4-BE49-F238E27FC236}">
                <a16:creationId xmlns="" xmlns:a16="http://schemas.microsoft.com/office/drawing/2014/main" id="{1765CE6E-07AD-DFD7-E57E-E5A64C091144}"/>
              </a:ext>
            </a:extLst>
          </p:cNvPr>
          <p:cNvSpPr txBox="1">
            <a:spLocks noGrp="1"/>
          </p:cNvSpPr>
          <p:nvPr>
            <p:ph type="title" idx="4294967295"/>
          </p:nvPr>
        </p:nvSpPr>
        <p:spPr bwMode="auto">
          <a:xfrm>
            <a:off x="0" y="0"/>
            <a:ext cx="762000" cy="5143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algn="l" eaLnBrk="1" hangingPunct="1"/>
            <a:r>
              <a:rPr lang="zh-CN" altLang="en-US" sz="3600" b="1" dirty="0" smtClean="0">
                <a:solidFill>
                  <a:srgbClr val="FFFF00"/>
                </a:solidFill>
                <a:latin typeface="等线" panose="02010600030101010101" pitchFamily="2" charset="-122"/>
                <a:ea typeface="等线" panose="02010600030101010101" pitchFamily="2" charset="-122"/>
              </a:rPr>
              <a:t>旧约</a:t>
            </a:r>
          </a:p>
        </p:txBody>
      </p:sp>
      <p:sp>
        <p:nvSpPr>
          <p:cNvPr id="3" name="标题 1">
            <a:extLst>
              <a:ext uri="{FF2B5EF4-FFF2-40B4-BE49-F238E27FC236}">
                <a16:creationId xmlns="" xmlns:a16="http://schemas.microsoft.com/office/drawing/2014/main" id="{1765CE6E-07AD-DFD7-E57E-E5A64C091144}"/>
              </a:ext>
            </a:extLst>
          </p:cNvPr>
          <p:cNvSpPr txBox="1">
            <a:spLocks/>
          </p:cNvSpPr>
          <p:nvPr/>
        </p:nvSpPr>
        <p:spPr bwMode="auto">
          <a:xfrm>
            <a:off x="685800" y="0"/>
            <a:ext cx="2743200" cy="5143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3600" b="1" i="0" u="none" strike="noStrike" kern="1200" cap="none" spc="0" normalizeH="0" baseline="0" noProof="0" dirty="0" smtClean="0">
                <a:ln>
                  <a:noFill/>
                </a:ln>
                <a:solidFill>
                  <a:srgbClr val="FFFF00"/>
                </a:solidFill>
                <a:effectLst/>
                <a:uLnTx/>
                <a:uFillTx/>
                <a:latin typeface="等线" panose="02010600030101010101" pitchFamily="2" charset="-122"/>
                <a:ea typeface="等线" panose="02010600030101010101" pitchFamily="2" charset="-122"/>
                <a:cs typeface="+mj-cs"/>
              </a:rPr>
              <a:t>摩西五经</a:t>
            </a:r>
            <a:endParaRPr lang="en-US" altLang="zh-CN" sz="1600" b="1" dirty="0" smtClean="0">
              <a:solidFill>
                <a:srgbClr val="FFFF00"/>
              </a:solidFill>
              <a:latin typeface="等线" panose="02010600030101010101" pitchFamily="2" charset="-122"/>
              <a:ea typeface="等线" panose="02010600030101010101" pitchFamily="2" charset="-122"/>
            </a:endParaRPr>
          </a:p>
          <a:p>
            <a:pPr lvl="0" algn="l" eaLnBrk="1" hangingPunct="1">
              <a:defRPr/>
            </a:pPr>
            <a:endParaRPr lang="en-US" altLang="zh-CN" sz="3600" b="1" dirty="0" smtClean="0">
              <a:solidFill>
                <a:srgbClr val="FFFF00"/>
              </a:solidFill>
              <a:latin typeface="等线" panose="02010600030101010101" pitchFamily="2" charset="-122"/>
              <a:ea typeface="等线" panose="02010600030101010101" pitchFamily="2" charset="-122"/>
            </a:endParaRPr>
          </a:p>
          <a:p>
            <a:pPr algn="l" eaLnBrk="1" hangingPunct="1">
              <a:defRPr/>
            </a:pPr>
            <a:r>
              <a:rPr lang="zh-CN" altLang="en-US" sz="3600" b="1" dirty="0" smtClean="0">
                <a:solidFill>
                  <a:schemeClr val="bg1"/>
                </a:solidFill>
                <a:latin typeface="等线" panose="02010600030101010101" pitchFamily="2" charset="-122"/>
                <a:ea typeface="等线" panose="02010600030101010101" pitchFamily="2" charset="-122"/>
              </a:rPr>
              <a:t>历史书</a:t>
            </a:r>
            <a:endParaRPr lang="en-US" altLang="zh-CN" sz="3600" b="1" dirty="0" smtClean="0">
              <a:solidFill>
                <a:schemeClr val="bg1"/>
              </a:solidFill>
              <a:latin typeface="等线" panose="02010600030101010101" pitchFamily="2" charset="-122"/>
              <a:ea typeface="等线" panose="02010600030101010101" pitchFamily="2" charset="-122"/>
            </a:endParaRPr>
          </a:p>
          <a:p>
            <a:pPr lvl="0" algn="l" eaLnBrk="1" hangingPunct="1">
              <a:defRPr/>
            </a:pPr>
            <a:endParaRPr lang="en-US" altLang="zh-CN" sz="2800" b="1" dirty="0" smtClean="0">
              <a:solidFill>
                <a:srgbClr val="FFFF00"/>
              </a:solidFill>
              <a:latin typeface="等线" panose="02010600030101010101" pitchFamily="2" charset="-122"/>
              <a:ea typeface="等线"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3600" b="1" i="0" u="none" strike="noStrike" kern="1200" cap="none" spc="0" normalizeH="0" baseline="0" noProof="0" dirty="0" smtClean="0">
              <a:ln>
                <a:noFill/>
              </a:ln>
              <a:solidFill>
                <a:srgbClr val="FFFF00"/>
              </a:solidFill>
              <a:effectLst/>
              <a:uLnTx/>
              <a:uFillTx/>
              <a:latin typeface="等线" panose="02010600030101010101" pitchFamily="2" charset="-122"/>
              <a:ea typeface="等线" panose="02010600030101010101" pitchFamily="2" charset="-122"/>
              <a:cs typeface="+mj-cs"/>
            </a:endParaRPr>
          </a:p>
          <a:p>
            <a:pPr algn="l" eaLnBrk="1" hangingPunct="1">
              <a:defRPr/>
            </a:pPr>
            <a:r>
              <a:rPr lang="zh-CN" altLang="en-US" sz="3600" b="1" dirty="0" smtClean="0">
                <a:solidFill>
                  <a:srgbClr val="FFFF00"/>
                </a:solidFill>
                <a:latin typeface="等线" panose="02010600030101010101" pitchFamily="2" charset="-122"/>
                <a:ea typeface="等线" panose="02010600030101010101" pitchFamily="2" charset="-122"/>
              </a:rPr>
              <a:t>诗歌智慧书</a:t>
            </a:r>
            <a:endParaRPr lang="en-US" altLang="zh-CN" sz="3600" b="1" dirty="0" smtClean="0">
              <a:solidFill>
                <a:srgbClr val="FFFF00"/>
              </a:solidFill>
              <a:latin typeface="等线" panose="02010600030101010101" pitchFamily="2" charset="-122"/>
              <a:ea typeface="等线"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zh-CN" sz="3600" b="1" dirty="0" smtClean="0">
              <a:solidFill>
                <a:srgbClr val="FFFF00"/>
              </a:solidFill>
              <a:latin typeface="等线" panose="02010600030101010101" pitchFamily="2" charset="-122"/>
              <a:ea typeface="等线"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zh-CN" sz="1050" b="1" dirty="0" smtClean="0">
              <a:solidFill>
                <a:srgbClr val="FFFF00"/>
              </a:solidFill>
              <a:latin typeface="等线" panose="02010600030101010101" pitchFamily="2" charset="-122"/>
              <a:ea typeface="等线" panose="02010600030101010101" pitchFamily="2" charset="-122"/>
            </a:endParaRPr>
          </a:p>
          <a:p>
            <a:pPr algn="l" eaLnBrk="1" hangingPunct="1">
              <a:defRPr/>
            </a:pPr>
            <a:r>
              <a:rPr lang="zh-CN" altLang="en-US" sz="3600" b="1" dirty="0" smtClean="0">
                <a:solidFill>
                  <a:srgbClr val="FFFF00"/>
                </a:solidFill>
                <a:latin typeface="等线" panose="02010600030101010101" pitchFamily="2" charset="-122"/>
                <a:ea typeface="等线" panose="02010600030101010101" pitchFamily="2" charset="-122"/>
              </a:rPr>
              <a:t>先知书</a:t>
            </a:r>
            <a:endParaRPr lang="en-US" altLang="zh-CN" sz="3600" b="1" dirty="0" smtClean="0">
              <a:solidFill>
                <a:srgbClr val="FFFF00"/>
              </a:solidFill>
              <a:latin typeface="等线" panose="02010600030101010101" pitchFamily="2" charset="-122"/>
              <a:ea typeface="等线"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zh-CN" sz="3600" b="1" dirty="0" smtClean="0">
              <a:solidFill>
                <a:srgbClr val="FFFF00"/>
              </a:solidFill>
              <a:latin typeface="等线" panose="02010600030101010101" pitchFamily="2" charset="-122"/>
              <a:ea typeface="等线" panose="02010600030101010101" pitchFamily="2" charset="-122"/>
            </a:endParaRPr>
          </a:p>
        </p:txBody>
      </p:sp>
      <p:sp>
        <p:nvSpPr>
          <p:cNvPr id="4" name="标题 1">
            <a:extLst>
              <a:ext uri="{FF2B5EF4-FFF2-40B4-BE49-F238E27FC236}">
                <a16:creationId xmlns="" xmlns:a16="http://schemas.microsoft.com/office/drawing/2014/main" id="{1765CE6E-07AD-DFD7-E57E-E5A64C091144}"/>
              </a:ext>
            </a:extLst>
          </p:cNvPr>
          <p:cNvSpPr txBox="1">
            <a:spLocks/>
          </p:cNvSpPr>
          <p:nvPr/>
        </p:nvSpPr>
        <p:spPr bwMode="auto">
          <a:xfrm>
            <a:off x="3048000" y="0"/>
            <a:ext cx="6019800" cy="5143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lvl="0" algn="l" eaLnBrk="1" hangingPunct="1">
              <a:defRPr/>
            </a:pPr>
            <a:r>
              <a:rPr lang="en-US" altLang="zh-CN" sz="3200" b="1" dirty="0" smtClean="0">
                <a:solidFill>
                  <a:srgbClr val="FFFF00"/>
                </a:solidFill>
                <a:latin typeface="等线" panose="02010600030101010101" pitchFamily="2" charset="-122"/>
                <a:ea typeface="等线" panose="02010600030101010101" pitchFamily="2" charset="-122"/>
              </a:rPr>
              <a:t>《</a:t>
            </a:r>
            <a:r>
              <a:rPr lang="zh-CN" altLang="en-US" sz="3200" b="1" dirty="0" smtClean="0">
                <a:solidFill>
                  <a:srgbClr val="FFFF00"/>
                </a:solidFill>
                <a:latin typeface="等线" panose="02010600030101010101" pitchFamily="2" charset="-122"/>
                <a:ea typeface="等线" panose="02010600030101010101" pitchFamily="2" charset="-122"/>
              </a:rPr>
              <a:t>创</a:t>
            </a:r>
            <a:r>
              <a:rPr lang="en-US" altLang="zh-CN" sz="3200" b="1" dirty="0" smtClean="0">
                <a:solidFill>
                  <a:srgbClr val="FFFF00"/>
                </a:solidFill>
                <a:latin typeface="等线" panose="02010600030101010101" pitchFamily="2" charset="-122"/>
                <a:ea typeface="等线" panose="02010600030101010101" pitchFamily="2" charset="-122"/>
              </a:rPr>
              <a:t>》《</a:t>
            </a:r>
            <a:r>
              <a:rPr lang="zh-CN" altLang="en-US" sz="3200" b="1" dirty="0" smtClean="0">
                <a:solidFill>
                  <a:srgbClr val="FFFF00"/>
                </a:solidFill>
                <a:latin typeface="等线" panose="02010600030101010101" pitchFamily="2" charset="-122"/>
                <a:ea typeface="等线" panose="02010600030101010101" pitchFamily="2" charset="-122"/>
              </a:rPr>
              <a:t>出</a:t>
            </a:r>
            <a:r>
              <a:rPr lang="en-US" altLang="zh-CN" sz="3200" b="1" dirty="0" smtClean="0">
                <a:solidFill>
                  <a:srgbClr val="FFFF00"/>
                </a:solidFill>
                <a:latin typeface="等线" panose="02010600030101010101" pitchFamily="2" charset="-122"/>
                <a:ea typeface="等线" panose="02010600030101010101" pitchFamily="2" charset="-122"/>
              </a:rPr>
              <a:t>》《</a:t>
            </a:r>
            <a:r>
              <a:rPr lang="zh-CN" altLang="en-US" sz="3200" b="1" dirty="0" smtClean="0">
                <a:solidFill>
                  <a:srgbClr val="FFFF00"/>
                </a:solidFill>
                <a:latin typeface="等线" panose="02010600030101010101" pitchFamily="2" charset="-122"/>
                <a:ea typeface="等线" panose="02010600030101010101" pitchFamily="2" charset="-122"/>
              </a:rPr>
              <a:t>利</a:t>
            </a:r>
            <a:r>
              <a:rPr lang="en-US" altLang="zh-CN" sz="3200" b="1" dirty="0" smtClean="0">
                <a:solidFill>
                  <a:srgbClr val="FFFF00"/>
                </a:solidFill>
                <a:latin typeface="等线" panose="02010600030101010101" pitchFamily="2" charset="-122"/>
                <a:ea typeface="等线" panose="02010600030101010101" pitchFamily="2" charset="-122"/>
              </a:rPr>
              <a:t>》《</a:t>
            </a:r>
            <a:r>
              <a:rPr lang="zh-CN" altLang="en-US" sz="3200" b="1" dirty="0" smtClean="0">
                <a:solidFill>
                  <a:srgbClr val="FFFF00"/>
                </a:solidFill>
                <a:latin typeface="等线" panose="02010600030101010101" pitchFamily="2" charset="-122"/>
                <a:ea typeface="等线" panose="02010600030101010101" pitchFamily="2" charset="-122"/>
              </a:rPr>
              <a:t>民</a:t>
            </a:r>
            <a:r>
              <a:rPr lang="en-US" altLang="zh-CN" sz="3200" b="1" dirty="0" smtClean="0">
                <a:solidFill>
                  <a:srgbClr val="FFFF00"/>
                </a:solidFill>
                <a:latin typeface="等线" panose="02010600030101010101" pitchFamily="2" charset="-122"/>
                <a:ea typeface="等线" panose="02010600030101010101" pitchFamily="2" charset="-122"/>
              </a:rPr>
              <a:t>》《</a:t>
            </a:r>
            <a:r>
              <a:rPr lang="zh-CN" altLang="en-US" sz="3200" b="1" dirty="0" smtClean="0">
                <a:solidFill>
                  <a:srgbClr val="FFFF00"/>
                </a:solidFill>
                <a:latin typeface="等线" panose="02010600030101010101" pitchFamily="2" charset="-122"/>
                <a:ea typeface="等线" panose="02010600030101010101" pitchFamily="2" charset="-122"/>
              </a:rPr>
              <a:t>申</a:t>
            </a:r>
            <a:r>
              <a:rPr lang="en-US" altLang="zh-CN" sz="3200" b="1" dirty="0" smtClean="0">
                <a:solidFill>
                  <a:srgbClr val="FFFF00"/>
                </a:solidFill>
                <a:latin typeface="等线" panose="02010600030101010101" pitchFamily="2" charset="-122"/>
                <a:ea typeface="等线" panose="02010600030101010101" pitchFamily="2" charset="-122"/>
              </a:rPr>
              <a:t>》</a:t>
            </a:r>
          </a:p>
          <a:p>
            <a:pPr lvl="0" algn="l" eaLnBrk="1" hangingPunct="1">
              <a:defRPr/>
            </a:pPr>
            <a:endParaRPr kumimoji="0" lang="en-US" altLang="zh-CN" sz="1050" b="1" i="0" u="none" strike="noStrike" kern="1200" cap="none" spc="0" normalizeH="0" baseline="0" noProof="0" dirty="0" smtClean="0">
              <a:ln>
                <a:noFill/>
              </a:ln>
              <a:solidFill>
                <a:srgbClr val="FFFF00"/>
              </a:solidFill>
              <a:effectLst/>
              <a:uLnTx/>
              <a:uFillTx/>
              <a:latin typeface="等线" panose="02010600030101010101" pitchFamily="2" charset="-122"/>
              <a:ea typeface="等线" panose="02010600030101010101" pitchFamily="2" charset="-122"/>
              <a:cs typeface="+mj-cs"/>
            </a:endParaRPr>
          </a:p>
          <a:p>
            <a:pPr algn="l" eaLnBrk="1" hangingPunct="1"/>
            <a:r>
              <a:rPr lang="en-US" altLang="zh-CN" sz="3200" b="1" dirty="0" smtClean="0">
                <a:solidFill>
                  <a:schemeClr val="bg1"/>
                </a:solidFill>
                <a:latin typeface="等线" panose="02010600030101010101" pitchFamily="2" charset="-122"/>
                <a:ea typeface="等线" panose="02010600030101010101" pitchFamily="2" charset="-122"/>
              </a:rPr>
              <a:t>《</a:t>
            </a:r>
            <a:r>
              <a:rPr lang="zh-CN" altLang="en-US" sz="3200" b="1" dirty="0" smtClean="0">
                <a:solidFill>
                  <a:schemeClr val="bg1"/>
                </a:solidFill>
                <a:latin typeface="等线" panose="02010600030101010101" pitchFamily="2" charset="-122"/>
                <a:ea typeface="等线" panose="02010600030101010101" pitchFamily="2" charset="-122"/>
              </a:rPr>
              <a:t>书</a:t>
            </a:r>
            <a:r>
              <a:rPr lang="en-US" altLang="zh-CN" sz="3200" b="1" dirty="0" smtClean="0">
                <a:solidFill>
                  <a:schemeClr val="bg1"/>
                </a:solidFill>
                <a:latin typeface="等线" panose="02010600030101010101" pitchFamily="2" charset="-122"/>
                <a:ea typeface="等线" panose="02010600030101010101" pitchFamily="2" charset="-122"/>
              </a:rPr>
              <a:t>》《</a:t>
            </a:r>
            <a:r>
              <a:rPr lang="zh-CN" altLang="en-US" sz="3200" b="1" dirty="0" smtClean="0">
                <a:solidFill>
                  <a:schemeClr val="bg1"/>
                </a:solidFill>
                <a:latin typeface="等线" panose="02010600030101010101" pitchFamily="2" charset="-122"/>
                <a:ea typeface="等线" panose="02010600030101010101" pitchFamily="2" charset="-122"/>
              </a:rPr>
              <a:t>士</a:t>
            </a:r>
            <a:r>
              <a:rPr lang="en-US" altLang="zh-CN" sz="3200" b="1" dirty="0" smtClean="0">
                <a:solidFill>
                  <a:schemeClr val="bg1"/>
                </a:solidFill>
                <a:latin typeface="等线" panose="02010600030101010101" pitchFamily="2" charset="-122"/>
                <a:ea typeface="等线" panose="02010600030101010101" pitchFamily="2" charset="-122"/>
              </a:rPr>
              <a:t>》《</a:t>
            </a:r>
            <a:r>
              <a:rPr lang="zh-CN" altLang="en-US" sz="3200" b="1" dirty="0" smtClean="0">
                <a:solidFill>
                  <a:schemeClr val="bg1"/>
                </a:solidFill>
                <a:latin typeface="等线" panose="02010600030101010101" pitchFamily="2" charset="-122"/>
                <a:ea typeface="等线" panose="02010600030101010101" pitchFamily="2" charset="-122"/>
              </a:rPr>
              <a:t>路</a:t>
            </a:r>
            <a:r>
              <a:rPr lang="en-US" altLang="zh-CN" sz="3200" b="1" dirty="0" smtClean="0">
                <a:solidFill>
                  <a:schemeClr val="bg1"/>
                </a:solidFill>
                <a:latin typeface="等线" panose="02010600030101010101" pitchFamily="2" charset="-122"/>
                <a:ea typeface="等线" panose="02010600030101010101" pitchFamily="2" charset="-122"/>
              </a:rPr>
              <a:t>》《</a:t>
            </a:r>
            <a:r>
              <a:rPr lang="zh-CN" altLang="en-US" sz="3200" b="1" dirty="0" smtClean="0">
                <a:solidFill>
                  <a:schemeClr val="bg1"/>
                </a:solidFill>
                <a:latin typeface="等线" panose="02010600030101010101" pitchFamily="2" charset="-122"/>
                <a:ea typeface="等线" panose="02010600030101010101" pitchFamily="2" charset="-122"/>
              </a:rPr>
              <a:t>撒上、下</a:t>
            </a:r>
            <a:r>
              <a:rPr lang="en-US" altLang="zh-CN" sz="3200" b="1" dirty="0" smtClean="0">
                <a:solidFill>
                  <a:schemeClr val="bg1"/>
                </a:solidFill>
                <a:latin typeface="等线" panose="02010600030101010101" pitchFamily="2" charset="-122"/>
                <a:ea typeface="等线" panose="02010600030101010101" pitchFamily="2" charset="-122"/>
              </a:rPr>
              <a:t>》《</a:t>
            </a:r>
            <a:r>
              <a:rPr lang="zh-CN" altLang="en-US" sz="3200" b="1" dirty="0" smtClean="0">
                <a:solidFill>
                  <a:schemeClr val="bg1"/>
                </a:solidFill>
                <a:latin typeface="等线" panose="02010600030101010101" pitchFamily="2" charset="-122"/>
                <a:ea typeface="等线" panose="02010600030101010101" pitchFamily="2" charset="-122"/>
              </a:rPr>
              <a:t>王上、下</a:t>
            </a:r>
            <a:r>
              <a:rPr lang="en-US" altLang="zh-CN" sz="3200" b="1" dirty="0" smtClean="0">
                <a:solidFill>
                  <a:schemeClr val="bg1"/>
                </a:solidFill>
                <a:latin typeface="等线" panose="02010600030101010101" pitchFamily="2" charset="-122"/>
                <a:ea typeface="等线" panose="02010600030101010101" pitchFamily="2" charset="-122"/>
              </a:rPr>
              <a:t>》《</a:t>
            </a:r>
            <a:r>
              <a:rPr lang="zh-CN" altLang="en-US" sz="3200" b="1" dirty="0" smtClean="0">
                <a:solidFill>
                  <a:schemeClr val="bg1"/>
                </a:solidFill>
                <a:latin typeface="等线" panose="02010600030101010101" pitchFamily="2" charset="-122"/>
                <a:ea typeface="等线" panose="02010600030101010101" pitchFamily="2" charset="-122"/>
              </a:rPr>
              <a:t>代上、下</a:t>
            </a:r>
            <a:r>
              <a:rPr lang="en-US" altLang="zh-CN" sz="3200" b="1" dirty="0" smtClean="0">
                <a:solidFill>
                  <a:schemeClr val="bg1"/>
                </a:solidFill>
                <a:latin typeface="等线" panose="02010600030101010101" pitchFamily="2" charset="-122"/>
                <a:ea typeface="等线" panose="02010600030101010101" pitchFamily="2" charset="-122"/>
              </a:rPr>
              <a:t>》《</a:t>
            </a:r>
            <a:r>
              <a:rPr lang="zh-CN" altLang="en-US" sz="3200" b="1" dirty="0" smtClean="0">
                <a:solidFill>
                  <a:schemeClr val="bg1"/>
                </a:solidFill>
                <a:latin typeface="等线" panose="02010600030101010101" pitchFamily="2" charset="-122"/>
                <a:ea typeface="等线" panose="02010600030101010101" pitchFamily="2" charset="-122"/>
              </a:rPr>
              <a:t>拉</a:t>
            </a:r>
            <a:r>
              <a:rPr lang="en-US" altLang="zh-CN" sz="3200" b="1" dirty="0" smtClean="0">
                <a:solidFill>
                  <a:schemeClr val="bg1"/>
                </a:solidFill>
                <a:latin typeface="等线" panose="02010600030101010101" pitchFamily="2" charset="-122"/>
                <a:ea typeface="等线" panose="02010600030101010101" pitchFamily="2" charset="-122"/>
              </a:rPr>
              <a:t>》《</a:t>
            </a:r>
            <a:r>
              <a:rPr lang="zh-CN" altLang="en-US" sz="3200" b="1" dirty="0" smtClean="0">
                <a:solidFill>
                  <a:schemeClr val="bg1"/>
                </a:solidFill>
                <a:latin typeface="等线" panose="02010600030101010101" pitchFamily="2" charset="-122"/>
                <a:ea typeface="等线" panose="02010600030101010101" pitchFamily="2" charset="-122"/>
              </a:rPr>
              <a:t>尼</a:t>
            </a:r>
            <a:r>
              <a:rPr lang="en-US" altLang="zh-CN" sz="3200" b="1" dirty="0" smtClean="0">
                <a:solidFill>
                  <a:schemeClr val="bg1"/>
                </a:solidFill>
                <a:latin typeface="等线" panose="02010600030101010101" pitchFamily="2" charset="-122"/>
                <a:ea typeface="等线" panose="02010600030101010101" pitchFamily="2" charset="-122"/>
              </a:rPr>
              <a:t>》《</a:t>
            </a:r>
            <a:r>
              <a:rPr lang="zh-CN" altLang="en-US" sz="3200" b="1" dirty="0" smtClean="0">
                <a:solidFill>
                  <a:schemeClr val="bg1"/>
                </a:solidFill>
                <a:latin typeface="等线" panose="02010600030101010101" pitchFamily="2" charset="-122"/>
                <a:ea typeface="等线" panose="02010600030101010101" pitchFamily="2" charset="-122"/>
              </a:rPr>
              <a:t>斯</a:t>
            </a:r>
            <a:r>
              <a:rPr lang="en-US" altLang="zh-CN" sz="3200" b="1" dirty="0" smtClean="0">
                <a:solidFill>
                  <a:schemeClr val="bg1"/>
                </a:solidFill>
                <a:latin typeface="等线" panose="02010600030101010101" pitchFamily="2" charset="-122"/>
                <a:ea typeface="等线" panose="02010600030101010101" pitchFamily="2" charset="-122"/>
              </a:rPr>
              <a:t>》</a:t>
            </a:r>
          </a:p>
          <a:p>
            <a:pPr algn="l" eaLnBrk="1" hangingPunct="1"/>
            <a:endParaRPr lang="en-US" altLang="zh-CN" sz="3200" b="1" dirty="0" smtClean="0">
              <a:solidFill>
                <a:srgbClr val="FFFF00"/>
              </a:solidFill>
              <a:latin typeface="等线" panose="02010600030101010101" pitchFamily="2" charset="-122"/>
              <a:ea typeface="等线" panose="02010600030101010101" pitchFamily="2" charset="-122"/>
            </a:endParaRPr>
          </a:p>
          <a:p>
            <a:pPr lvl="0" algn="l" eaLnBrk="1" hangingPunct="1"/>
            <a:r>
              <a:rPr lang="en-US" altLang="zh-CN" sz="3200" b="1" dirty="0" smtClean="0">
                <a:solidFill>
                  <a:srgbClr val="FFFF00"/>
                </a:solidFill>
                <a:latin typeface="等线" panose="02010600030101010101" pitchFamily="2" charset="-122"/>
                <a:ea typeface="等线" panose="02010600030101010101" pitchFamily="2" charset="-122"/>
              </a:rPr>
              <a:t>《</a:t>
            </a:r>
            <a:r>
              <a:rPr lang="zh-CN" altLang="en-US" sz="3200" b="1" dirty="0" smtClean="0">
                <a:solidFill>
                  <a:srgbClr val="FFFF00"/>
                </a:solidFill>
                <a:latin typeface="等线" panose="02010600030101010101" pitchFamily="2" charset="-122"/>
                <a:ea typeface="等线" panose="02010600030101010101" pitchFamily="2" charset="-122"/>
              </a:rPr>
              <a:t>伯</a:t>
            </a:r>
            <a:r>
              <a:rPr lang="en-US" altLang="zh-CN" sz="3200" b="1" dirty="0" smtClean="0">
                <a:solidFill>
                  <a:srgbClr val="FFFF00"/>
                </a:solidFill>
                <a:latin typeface="等线" panose="02010600030101010101" pitchFamily="2" charset="-122"/>
                <a:ea typeface="等线" panose="02010600030101010101" pitchFamily="2" charset="-122"/>
              </a:rPr>
              <a:t>》《</a:t>
            </a:r>
            <a:r>
              <a:rPr lang="zh-CN" altLang="en-US" sz="3200" b="1" dirty="0" smtClean="0">
                <a:solidFill>
                  <a:srgbClr val="FFFF00"/>
                </a:solidFill>
                <a:latin typeface="等线" panose="02010600030101010101" pitchFamily="2" charset="-122"/>
                <a:ea typeface="等线" panose="02010600030101010101" pitchFamily="2" charset="-122"/>
              </a:rPr>
              <a:t>诗</a:t>
            </a:r>
            <a:r>
              <a:rPr lang="en-US" altLang="zh-CN" sz="3200" b="1" dirty="0" smtClean="0">
                <a:solidFill>
                  <a:srgbClr val="FFFF00"/>
                </a:solidFill>
                <a:latin typeface="等线" panose="02010600030101010101" pitchFamily="2" charset="-122"/>
                <a:ea typeface="等线" panose="02010600030101010101" pitchFamily="2" charset="-122"/>
              </a:rPr>
              <a:t>》《</a:t>
            </a:r>
            <a:r>
              <a:rPr lang="zh-CN" altLang="en-US" sz="3200" b="1" dirty="0" smtClean="0">
                <a:solidFill>
                  <a:srgbClr val="FFFF00"/>
                </a:solidFill>
                <a:latin typeface="等线" panose="02010600030101010101" pitchFamily="2" charset="-122"/>
                <a:ea typeface="等线" panose="02010600030101010101" pitchFamily="2" charset="-122"/>
              </a:rPr>
              <a:t>箴</a:t>
            </a:r>
            <a:r>
              <a:rPr lang="en-US" altLang="zh-CN" sz="3200" b="1" dirty="0" smtClean="0">
                <a:solidFill>
                  <a:srgbClr val="FFFF00"/>
                </a:solidFill>
                <a:latin typeface="等线" panose="02010600030101010101" pitchFamily="2" charset="-122"/>
                <a:ea typeface="等线" panose="02010600030101010101" pitchFamily="2" charset="-122"/>
              </a:rPr>
              <a:t>》《</a:t>
            </a:r>
            <a:r>
              <a:rPr lang="zh-CN" altLang="en-US" sz="3200" b="1" dirty="0" smtClean="0">
                <a:solidFill>
                  <a:srgbClr val="FFFF00"/>
                </a:solidFill>
                <a:latin typeface="等线" panose="02010600030101010101" pitchFamily="2" charset="-122"/>
                <a:ea typeface="等线" panose="02010600030101010101" pitchFamily="2" charset="-122"/>
              </a:rPr>
              <a:t>传</a:t>
            </a:r>
            <a:r>
              <a:rPr lang="en-US" altLang="zh-CN" sz="3200" b="1" dirty="0" smtClean="0">
                <a:solidFill>
                  <a:srgbClr val="FFFF00"/>
                </a:solidFill>
                <a:latin typeface="等线" panose="02010600030101010101" pitchFamily="2" charset="-122"/>
                <a:ea typeface="等线" panose="02010600030101010101" pitchFamily="2" charset="-122"/>
              </a:rPr>
              <a:t>》《</a:t>
            </a:r>
            <a:r>
              <a:rPr lang="zh-CN" altLang="en-US" sz="3200" b="1" dirty="0" smtClean="0">
                <a:solidFill>
                  <a:srgbClr val="FFFF00"/>
                </a:solidFill>
                <a:latin typeface="等线" panose="02010600030101010101" pitchFamily="2" charset="-122"/>
                <a:ea typeface="等线" panose="02010600030101010101" pitchFamily="2" charset="-122"/>
              </a:rPr>
              <a:t>歌</a:t>
            </a:r>
            <a:r>
              <a:rPr lang="en-US" altLang="zh-CN" sz="3200" b="1" dirty="0" smtClean="0">
                <a:solidFill>
                  <a:srgbClr val="FFFF00"/>
                </a:solidFill>
                <a:latin typeface="等线" panose="02010600030101010101" pitchFamily="2" charset="-122"/>
                <a:ea typeface="等线" panose="02010600030101010101" pitchFamily="2" charset="-122"/>
              </a:rPr>
              <a:t>》</a:t>
            </a:r>
          </a:p>
          <a:p>
            <a:pPr lvl="0" algn="l" eaLnBrk="1" hangingPunct="1"/>
            <a:endParaRPr kumimoji="0" lang="en-US" altLang="zh-CN" sz="1050" b="1" i="0" u="none" strike="noStrike" kern="1200" cap="none" spc="0" normalizeH="0" baseline="0" noProof="0" dirty="0" smtClean="0">
              <a:ln>
                <a:noFill/>
              </a:ln>
              <a:solidFill>
                <a:srgbClr val="FFFF00"/>
              </a:solidFill>
              <a:effectLst/>
              <a:uLnTx/>
              <a:uFillTx/>
              <a:latin typeface="等线" panose="02010600030101010101" pitchFamily="2" charset="-122"/>
              <a:ea typeface="等线" panose="02010600030101010101" pitchFamily="2" charset="-122"/>
              <a:cs typeface="+mj-cs"/>
            </a:endParaRPr>
          </a:p>
          <a:p>
            <a:pPr algn="l" eaLnBrk="1" hangingPunct="1"/>
            <a:r>
              <a:rPr lang="en-US" altLang="zh-CN" sz="3200" b="1" dirty="0" smtClean="0">
                <a:solidFill>
                  <a:schemeClr val="bg1"/>
                </a:solidFill>
                <a:latin typeface="等线" panose="02010600030101010101" pitchFamily="2" charset="-122"/>
                <a:ea typeface="等线" panose="02010600030101010101" pitchFamily="2" charset="-122"/>
              </a:rPr>
              <a:t>《</a:t>
            </a:r>
            <a:r>
              <a:rPr lang="zh-CN" altLang="en-US" sz="3200" b="1" dirty="0" smtClean="0">
                <a:solidFill>
                  <a:schemeClr val="bg1"/>
                </a:solidFill>
                <a:latin typeface="等线" panose="02010600030101010101" pitchFamily="2" charset="-122"/>
                <a:ea typeface="等线" panose="02010600030101010101" pitchFamily="2" charset="-122"/>
              </a:rPr>
              <a:t>赛</a:t>
            </a:r>
            <a:r>
              <a:rPr lang="en-US" altLang="zh-CN" sz="3200" b="1" dirty="0" smtClean="0">
                <a:solidFill>
                  <a:schemeClr val="bg1"/>
                </a:solidFill>
                <a:latin typeface="等线" panose="02010600030101010101" pitchFamily="2" charset="-122"/>
                <a:ea typeface="等线" panose="02010600030101010101" pitchFamily="2" charset="-122"/>
              </a:rPr>
              <a:t>》《</a:t>
            </a:r>
            <a:r>
              <a:rPr lang="zh-CN" altLang="en-US" sz="3200" b="1" dirty="0" smtClean="0">
                <a:solidFill>
                  <a:schemeClr val="bg1"/>
                </a:solidFill>
                <a:latin typeface="等线" panose="02010600030101010101" pitchFamily="2" charset="-122"/>
                <a:ea typeface="等线" panose="02010600030101010101" pitchFamily="2" charset="-122"/>
              </a:rPr>
              <a:t>耶</a:t>
            </a:r>
            <a:r>
              <a:rPr lang="en-US" altLang="zh-CN" sz="3200" b="1" dirty="0" smtClean="0">
                <a:solidFill>
                  <a:schemeClr val="bg1"/>
                </a:solidFill>
                <a:latin typeface="等线" panose="02010600030101010101" pitchFamily="2" charset="-122"/>
                <a:ea typeface="等线" panose="02010600030101010101" pitchFamily="2" charset="-122"/>
              </a:rPr>
              <a:t>》《</a:t>
            </a:r>
            <a:r>
              <a:rPr lang="zh-CN" altLang="en-US" sz="3200" b="1" dirty="0" smtClean="0">
                <a:solidFill>
                  <a:schemeClr val="bg1"/>
                </a:solidFill>
                <a:latin typeface="等线" panose="02010600030101010101" pitchFamily="2" charset="-122"/>
                <a:ea typeface="等线" panose="02010600030101010101" pitchFamily="2" charset="-122"/>
              </a:rPr>
              <a:t>结</a:t>
            </a:r>
            <a:r>
              <a:rPr lang="en-US" altLang="zh-CN" sz="3200" b="1" dirty="0" smtClean="0">
                <a:solidFill>
                  <a:schemeClr val="bg1"/>
                </a:solidFill>
                <a:latin typeface="等线" panose="02010600030101010101" pitchFamily="2" charset="-122"/>
                <a:ea typeface="等线" panose="02010600030101010101" pitchFamily="2" charset="-122"/>
              </a:rPr>
              <a:t>》《</a:t>
            </a:r>
            <a:r>
              <a:rPr lang="zh-CN" altLang="en-US" sz="3200" b="1" dirty="0" smtClean="0">
                <a:solidFill>
                  <a:schemeClr val="bg1"/>
                </a:solidFill>
                <a:latin typeface="等线" panose="02010600030101010101" pitchFamily="2" charset="-122"/>
                <a:ea typeface="等线" panose="02010600030101010101" pitchFamily="2" charset="-122"/>
              </a:rPr>
              <a:t>但</a:t>
            </a:r>
            <a:r>
              <a:rPr lang="en-US" altLang="zh-CN" sz="3200" b="1" dirty="0" smtClean="0">
                <a:solidFill>
                  <a:schemeClr val="bg1"/>
                </a:solidFill>
                <a:latin typeface="等线" panose="02010600030101010101" pitchFamily="2" charset="-122"/>
                <a:ea typeface="等线" panose="02010600030101010101" pitchFamily="2" charset="-122"/>
              </a:rPr>
              <a:t>》《</a:t>
            </a:r>
            <a:r>
              <a:rPr lang="zh-CN" altLang="en-US" sz="3200" b="1" dirty="0" smtClean="0">
                <a:solidFill>
                  <a:schemeClr val="bg1"/>
                </a:solidFill>
                <a:latin typeface="等线" panose="02010600030101010101" pitchFamily="2" charset="-122"/>
                <a:ea typeface="等线" panose="02010600030101010101" pitchFamily="2" charset="-122"/>
              </a:rPr>
              <a:t>哀</a:t>
            </a:r>
            <a:r>
              <a:rPr lang="en-US" altLang="zh-CN" sz="3200" b="1" dirty="0" smtClean="0">
                <a:solidFill>
                  <a:schemeClr val="bg1"/>
                </a:solidFill>
                <a:latin typeface="等线" panose="02010600030101010101" pitchFamily="2" charset="-122"/>
                <a:ea typeface="等线" panose="02010600030101010101" pitchFamily="2" charset="-122"/>
              </a:rPr>
              <a:t>》《</a:t>
            </a:r>
            <a:r>
              <a:rPr lang="zh-CN" altLang="en-US" sz="3200" b="1" dirty="0" smtClean="0">
                <a:solidFill>
                  <a:schemeClr val="bg1"/>
                </a:solidFill>
                <a:latin typeface="等线" panose="02010600030101010101" pitchFamily="2" charset="-122"/>
                <a:ea typeface="等线" panose="02010600030101010101" pitchFamily="2" charset="-122"/>
              </a:rPr>
              <a:t>何</a:t>
            </a:r>
            <a:r>
              <a:rPr lang="en-US" altLang="zh-CN" sz="3200" b="1" dirty="0" smtClean="0">
                <a:solidFill>
                  <a:schemeClr val="bg1"/>
                </a:solidFill>
                <a:latin typeface="等线" panose="02010600030101010101" pitchFamily="2" charset="-122"/>
                <a:ea typeface="等线" panose="02010600030101010101" pitchFamily="2" charset="-122"/>
              </a:rPr>
              <a:t>》《</a:t>
            </a:r>
            <a:r>
              <a:rPr lang="zh-CN" altLang="en-US" sz="3200" b="1" dirty="0" smtClean="0">
                <a:solidFill>
                  <a:schemeClr val="bg1"/>
                </a:solidFill>
                <a:latin typeface="等线" panose="02010600030101010101" pitchFamily="2" charset="-122"/>
                <a:ea typeface="等线" panose="02010600030101010101" pitchFamily="2" charset="-122"/>
              </a:rPr>
              <a:t>珥</a:t>
            </a:r>
            <a:r>
              <a:rPr lang="en-US" altLang="zh-CN" sz="3200" b="1" dirty="0" smtClean="0">
                <a:solidFill>
                  <a:schemeClr val="bg1"/>
                </a:solidFill>
                <a:latin typeface="等线" panose="02010600030101010101" pitchFamily="2" charset="-122"/>
                <a:ea typeface="等线" panose="02010600030101010101" pitchFamily="2" charset="-122"/>
              </a:rPr>
              <a:t>》《</a:t>
            </a:r>
            <a:r>
              <a:rPr lang="zh-CN" altLang="en-US" sz="3200" b="1" dirty="0" smtClean="0">
                <a:solidFill>
                  <a:schemeClr val="bg1"/>
                </a:solidFill>
                <a:latin typeface="等线" panose="02010600030101010101" pitchFamily="2" charset="-122"/>
                <a:ea typeface="等线" panose="02010600030101010101" pitchFamily="2" charset="-122"/>
              </a:rPr>
              <a:t>摩</a:t>
            </a:r>
            <a:r>
              <a:rPr lang="en-US" altLang="zh-CN" sz="3200" b="1" dirty="0" smtClean="0">
                <a:solidFill>
                  <a:schemeClr val="bg1"/>
                </a:solidFill>
                <a:latin typeface="等线" panose="02010600030101010101" pitchFamily="2" charset="-122"/>
                <a:ea typeface="等线" panose="02010600030101010101" pitchFamily="2" charset="-122"/>
              </a:rPr>
              <a:t>》《</a:t>
            </a:r>
            <a:r>
              <a:rPr lang="zh-CN" altLang="en-US" sz="3200" b="1" dirty="0" smtClean="0">
                <a:solidFill>
                  <a:schemeClr val="bg1"/>
                </a:solidFill>
                <a:latin typeface="等线" panose="02010600030101010101" pitchFamily="2" charset="-122"/>
                <a:ea typeface="等线" panose="02010600030101010101" pitchFamily="2" charset="-122"/>
              </a:rPr>
              <a:t>俄</a:t>
            </a:r>
            <a:r>
              <a:rPr lang="en-US" altLang="zh-CN" sz="3200" b="1" dirty="0" smtClean="0">
                <a:solidFill>
                  <a:schemeClr val="bg1"/>
                </a:solidFill>
                <a:latin typeface="等线" panose="02010600030101010101" pitchFamily="2" charset="-122"/>
                <a:ea typeface="等线" panose="02010600030101010101" pitchFamily="2" charset="-122"/>
              </a:rPr>
              <a:t>》《</a:t>
            </a:r>
            <a:r>
              <a:rPr lang="zh-CN" altLang="en-US" sz="3200" b="1" dirty="0" smtClean="0">
                <a:solidFill>
                  <a:schemeClr val="bg1"/>
                </a:solidFill>
                <a:latin typeface="等线" panose="02010600030101010101" pitchFamily="2" charset="-122"/>
                <a:ea typeface="等线" panose="02010600030101010101" pitchFamily="2" charset="-122"/>
              </a:rPr>
              <a:t>拿</a:t>
            </a:r>
            <a:r>
              <a:rPr lang="en-US" altLang="zh-CN" sz="3200" b="1" dirty="0" smtClean="0">
                <a:solidFill>
                  <a:schemeClr val="bg1"/>
                </a:solidFill>
                <a:latin typeface="等线" panose="02010600030101010101" pitchFamily="2" charset="-122"/>
                <a:ea typeface="等线" panose="02010600030101010101" pitchFamily="2" charset="-122"/>
              </a:rPr>
              <a:t>》《</a:t>
            </a:r>
            <a:r>
              <a:rPr lang="zh-CN" altLang="en-US" sz="3200" b="1" dirty="0" smtClean="0">
                <a:solidFill>
                  <a:schemeClr val="bg1"/>
                </a:solidFill>
                <a:latin typeface="等线" panose="02010600030101010101" pitchFamily="2" charset="-122"/>
                <a:ea typeface="等线" panose="02010600030101010101" pitchFamily="2" charset="-122"/>
              </a:rPr>
              <a:t>迦</a:t>
            </a:r>
            <a:r>
              <a:rPr lang="en-US" altLang="zh-CN" sz="3200" b="1" dirty="0" smtClean="0">
                <a:solidFill>
                  <a:schemeClr val="bg1"/>
                </a:solidFill>
                <a:latin typeface="等线" panose="02010600030101010101" pitchFamily="2" charset="-122"/>
                <a:ea typeface="等线" panose="02010600030101010101" pitchFamily="2" charset="-122"/>
              </a:rPr>
              <a:t>》《</a:t>
            </a:r>
            <a:r>
              <a:rPr lang="zh-CN" altLang="en-US" sz="3200" b="1" dirty="0" smtClean="0">
                <a:solidFill>
                  <a:schemeClr val="bg1"/>
                </a:solidFill>
                <a:latin typeface="等线" panose="02010600030101010101" pitchFamily="2" charset="-122"/>
                <a:ea typeface="等线" panose="02010600030101010101" pitchFamily="2" charset="-122"/>
              </a:rPr>
              <a:t>鸿</a:t>
            </a:r>
            <a:r>
              <a:rPr lang="en-US" altLang="zh-CN" sz="3200" b="1" dirty="0" smtClean="0">
                <a:solidFill>
                  <a:schemeClr val="bg1"/>
                </a:solidFill>
                <a:latin typeface="等线" panose="02010600030101010101" pitchFamily="2" charset="-122"/>
                <a:ea typeface="等线" panose="02010600030101010101" pitchFamily="2" charset="-122"/>
              </a:rPr>
              <a:t>》《</a:t>
            </a:r>
            <a:r>
              <a:rPr lang="zh-CN" altLang="en-US" sz="3200" b="1" dirty="0" smtClean="0">
                <a:solidFill>
                  <a:schemeClr val="bg1"/>
                </a:solidFill>
                <a:latin typeface="等线" panose="02010600030101010101" pitchFamily="2" charset="-122"/>
                <a:ea typeface="等线" panose="02010600030101010101" pitchFamily="2" charset="-122"/>
              </a:rPr>
              <a:t>谷</a:t>
            </a:r>
            <a:r>
              <a:rPr lang="en-US" altLang="zh-CN" sz="3200" b="1" dirty="0" smtClean="0">
                <a:solidFill>
                  <a:schemeClr val="bg1"/>
                </a:solidFill>
                <a:latin typeface="等线" panose="02010600030101010101" pitchFamily="2" charset="-122"/>
                <a:ea typeface="等线" panose="02010600030101010101" pitchFamily="2" charset="-122"/>
              </a:rPr>
              <a:t>》《</a:t>
            </a:r>
            <a:r>
              <a:rPr lang="zh-CN" altLang="en-US" sz="3200" b="1" dirty="0" smtClean="0">
                <a:solidFill>
                  <a:schemeClr val="bg1"/>
                </a:solidFill>
                <a:latin typeface="等线" panose="02010600030101010101" pitchFamily="2" charset="-122"/>
                <a:ea typeface="等线" panose="02010600030101010101" pitchFamily="2" charset="-122"/>
              </a:rPr>
              <a:t>番</a:t>
            </a:r>
            <a:r>
              <a:rPr lang="en-US" altLang="zh-CN" sz="3200" b="1" dirty="0" smtClean="0">
                <a:solidFill>
                  <a:schemeClr val="bg1"/>
                </a:solidFill>
                <a:latin typeface="等线" panose="02010600030101010101" pitchFamily="2" charset="-122"/>
                <a:ea typeface="等线" panose="02010600030101010101" pitchFamily="2" charset="-122"/>
              </a:rPr>
              <a:t>》《</a:t>
            </a:r>
            <a:r>
              <a:rPr lang="zh-CN" altLang="en-US" sz="3200" b="1" dirty="0" smtClean="0">
                <a:solidFill>
                  <a:schemeClr val="bg1"/>
                </a:solidFill>
                <a:latin typeface="等线" panose="02010600030101010101" pitchFamily="2" charset="-122"/>
                <a:ea typeface="等线" panose="02010600030101010101" pitchFamily="2" charset="-122"/>
              </a:rPr>
              <a:t>该</a:t>
            </a:r>
            <a:r>
              <a:rPr lang="en-US" altLang="zh-CN" sz="3200" b="1" dirty="0" smtClean="0">
                <a:solidFill>
                  <a:schemeClr val="bg1"/>
                </a:solidFill>
                <a:latin typeface="等线" panose="02010600030101010101" pitchFamily="2" charset="-122"/>
                <a:ea typeface="等线" panose="02010600030101010101" pitchFamily="2" charset="-122"/>
              </a:rPr>
              <a:t>》《</a:t>
            </a:r>
            <a:r>
              <a:rPr lang="zh-CN" altLang="en-US" sz="3200" b="1" dirty="0" smtClean="0">
                <a:solidFill>
                  <a:schemeClr val="bg1"/>
                </a:solidFill>
                <a:latin typeface="等线" panose="02010600030101010101" pitchFamily="2" charset="-122"/>
                <a:ea typeface="等线" panose="02010600030101010101" pitchFamily="2" charset="-122"/>
              </a:rPr>
              <a:t>亚</a:t>
            </a:r>
            <a:r>
              <a:rPr lang="en-US" altLang="zh-CN" sz="3200" b="1" dirty="0" smtClean="0">
                <a:solidFill>
                  <a:schemeClr val="bg1"/>
                </a:solidFill>
                <a:latin typeface="等线" panose="02010600030101010101" pitchFamily="2" charset="-122"/>
                <a:ea typeface="等线" panose="02010600030101010101" pitchFamily="2" charset="-122"/>
              </a:rPr>
              <a:t>》《</a:t>
            </a:r>
            <a:r>
              <a:rPr lang="zh-CN" altLang="en-US" sz="3200" b="1" dirty="0" smtClean="0">
                <a:solidFill>
                  <a:schemeClr val="bg1"/>
                </a:solidFill>
                <a:latin typeface="等线" panose="02010600030101010101" pitchFamily="2" charset="-122"/>
                <a:ea typeface="等线" panose="02010600030101010101" pitchFamily="2" charset="-122"/>
              </a:rPr>
              <a:t>玛</a:t>
            </a:r>
            <a:r>
              <a:rPr lang="en-US" altLang="zh-CN" sz="3200" b="1" dirty="0" smtClean="0">
                <a:solidFill>
                  <a:schemeClr val="bg1"/>
                </a:solidFill>
                <a:latin typeface="等线" panose="02010600030101010101" pitchFamily="2" charset="-122"/>
                <a:ea typeface="等线" panose="02010600030101010101" pitchFamily="2" charset="-122"/>
              </a:rPr>
              <a:t>》</a:t>
            </a:r>
          </a:p>
        </p:txBody>
      </p:sp>
      <p:sp>
        <p:nvSpPr>
          <p:cNvPr id="5" name="Left Brace 4"/>
          <p:cNvSpPr/>
          <p:nvPr/>
        </p:nvSpPr>
        <p:spPr>
          <a:xfrm>
            <a:off x="533400" y="171450"/>
            <a:ext cx="304800" cy="4972050"/>
          </a:xfrm>
          <a:prstGeom prst="leftBrace">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zh-CN" altLang="en-US"/>
          </a:p>
        </p:txBody>
      </p:sp>
      <p:sp>
        <p:nvSpPr>
          <p:cNvPr id="6" name="Left Brace 5"/>
          <p:cNvSpPr/>
          <p:nvPr/>
        </p:nvSpPr>
        <p:spPr>
          <a:xfrm>
            <a:off x="2971800" y="0"/>
            <a:ext cx="381000" cy="476250"/>
          </a:xfrm>
          <a:prstGeom prst="leftBrace">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zh-CN" altLang="en-US"/>
          </a:p>
        </p:txBody>
      </p:sp>
      <p:sp>
        <p:nvSpPr>
          <p:cNvPr id="9" name="Left Brace 8"/>
          <p:cNvSpPr/>
          <p:nvPr/>
        </p:nvSpPr>
        <p:spPr>
          <a:xfrm>
            <a:off x="2971800" y="819150"/>
            <a:ext cx="304800" cy="1295400"/>
          </a:xfrm>
          <a:prstGeom prst="leftBrace">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zh-CN" altLang="en-US"/>
          </a:p>
        </p:txBody>
      </p:sp>
      <p:sp>
        <p:nvSpPr>
          <p:cNvPr id="10" name="Left Brace 9"/>
          <p:cNvSpPr/>
          <p:nvPr/>
        </p:nvSpPr>
        <p:spPr>
          <a:xfrm>
            <a:off x="3048000" y="2647950"/>
            <a:ext cx="304800" cy="514350"/>
          </a:xfrm>
          <a:prstGeom prst="leftBrace">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zh-CN" altLang="en-US"/>
          </a:p>
        </p:txBody>
      </p:sp>
      <p:sp>
        <p:nvSpPr>
          <p:cNvPr id="11" name="Left Brace 10"/>
          <p:cNvSpPr/>
          <p:nvPr/>
        </p:nvSpPr>
        <p:spPr>
          <a:xfrm>
            <a:off x="2971800" y="3409950"/>
            <a:ext cx="304800" cy="1600200"/>
          </a:xfrm>
          <a:prstGeom prst="leftBrace">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zh-CN" altLang="en-US"/>
          </a:p>
        </p:txBody>
      </p:sp>
    </p:spTree>
    <p:extLst>
      <p:ext uri="{BB962C8B-B14F-4D97-AF65-F5344CB8AC3E}">
        <p14:creationId xmlns="" xmlns:p14="http://schemas.microsoft.com/office/powerpoint/2010/main" val="8088589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F94DE62-692C-5CC5-E178-029A308531D0}"/>
              </a:ext>
            </a:extLst>
          </p:cNvPr>
          <p:cNvSpPr>
            <a:spLocks noGrp="1"/>
          </p:cNvSpPr>
          <p:nvPr>
            <p:ph type="title"/>
          </p:nvPr>
        </p:nvSpPr>
        <p:spPr>
          <a:xfrm>
            <a:off x="457200" y="87474"/>
            <a:ext cx="8229600" cy="579276"/>
          </a:xfrm>
        </p:spPr>
        <p:txBody>
          <a:bodyPr/>
          <a:lstStyle/>
          <a:p>
            <a:r>
              <a:rPr lang="zh-CN" altLang="en-US" b="1" dirty="0"/>
              <a:t>祈祷</a:t>
            </a:r>
            <a:r>
              <a:rPr lang="en-US" altLang="zh-CN" b="1" dirty="0"/>
              <a:t>/Prayer</a:t>
            </a:r>
            <a:endParaRPr lang="en-US" dirty="0"/>
          </a:p>
        </p:txBody>
      </p:sp>
      <p:pic>
        <p:nvPicPr>
          <p:cNvPr id="3" name="Picture 2">
            <a:extLst>
              <a:ext uri="{FF2B5EF4-FFF2-40B4-BE49-F238E27FC236}">
                <a16:creationId xmlns="" xmlns:a16="http://schemas.microsoft.com/office/drawing/2014/main" id="{0BE501A2-3EFA-0310-6D6A-5ACABD8CF2C4}"/>
              </a:ext>
            </a:extLst>
          </p:cNvPr>
          <p:cNvPicPr>
            <a:picLocks noChangeAspect="1"/>
          </p:cNvPicPr>
          <p:nvPr/>
        </p:nvPicPr>
        <p:blipFill>
          <a:blip r:embed="rId2" cstate="print"/>
          <a:stretch>
            <a:fillRect/>
          </a:stretch>
        </p:blipFill>
        <p:spPr>
          <a:xfrm>
            <a:off x="35496" y="895351"/>
            <a:ext cx="9108504" cy="4248150"/>
          </a:xfrm>
          <a:prstGeom prst="rect">
            <a:avLst/>
          </a:prstGeom>
        </p:spPr>
      </p:pic>
    </p:spTree>
    <p:extLst>
      <p:ext uri="{BB962C8B-B14F-4D97-AF65-F5344CB8AC3E}">
        <p14:creationId xmlns="" xmlns:p14="http://schemas.microsoft.com/office/powerpoint/2010/main" val="4077842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title"/>
          </p:nvPr>
        </p:nvSpPr>
        <p:spPr>
          <a:xfrm>
            <a:off x="0" y="1428750"/>
            <a:ext cx="9144000" cy="3714750"/>
          </a:xfrm>
        </p:spPr>
        <p:txBody>
          <a:bodyPr/>
          <a:lstStyle/>
          <a:p>
            <a:r>
              <a:rPr lang="zh-CN" altLang="en-US" sz="3200" b="1" dirty="0" smtClean="0"/>
              <a:t>以色列统一王国</a:t>
            </a:r>
            <a:r>
              <a:rPr lang="en-US" altLang="zh-CN" sz="3200" b="1" dirty="0" smtClean="0"/>
              <a:t/>
            </a:r>
            <a:br>
              <a:rPr lang="en-US" altLang="zh-CN" sz="3200" b="1" dirty="0" smtClean="0"/>
            </a:br>
            <a:r>
              <a:rPr lang="en-US" altLang="zh-CN" sz="3200" b="1" dirty="0" smtClean="0"/>
              <a:t>The united Kingdom of Israel</a:t>
            </a:r>
            <a:br>
              <a:rPr lang="en-US" altLang="zh-CN" sz="3200" b="1" dirty="0" smtClean="0"/>
            </a:br>
            <a:r>
              <a:rPr lang="en-US" altLang="zh-CN" sz="2400" b="1" dirty="0" smtClean="0"/>
              <a:t/>
            </a:r>
            <a:br>
              <a:rPr lang="en-US" altLang="zh-CN" sz="2400" b="1" dirty="0" smtClean="0"/>
            </a:br>
            <a:r>
              <a:rPr lang="en-US" altLang="zh-CN" sz="2400" b="1" dirty="0" smtClean="0"/>
              <a:t/>
            </a:r>
            <a:br>
              <a:rPr lang="en-US" altLang="zh-CN" sz="2400" b="1" dirty="0" smtClean="0"/>
            </a:br>
            <a:r>
              <a:rPr lang="en-US" altLang="zh-CN" sz="3200" b="1" dirty="0" smtClean="0"/>
              <a:t/>
            </a:r>
            <a:br>
              <a:rPr lang="en-US" altLang="zh-CN" sz="3200" b="1" dirty="0" smtClean="0"/>
            </a:br>
            <a:r>
              <a:rPr lang="zh-CN" altLang="en-US" sz="3200" b="1" dirty="0" smtClean="0"/>
              <a:t>南国犹大                                       北国以色列</a:t>
            </a:r>
            <a:r>
              <a:rPr lang="en-US" altLang="zh-CN" sz="3200" b="1" dirty="0" smtClean="0"/>
              <a:t/>
            </a:r>
            <a:br>
              <a:rPr lang="en-US" altLang="zh-CN" sz="3200" b="1" dirty="0" smtClean="0"/>
            </a:br>
            <a:r>
              <a:rPr lang="en-US" altLang="zh-CN" sz="2400" b="1" dirty="0" smtClean="0"/>
              <a:t> The </a:t>
            </a:r>
            <a:r>
              <a:rPr lang="en-US" altLang="zh-CN" sz="2400" b="1" dirty="0" err="1" smtClean="0"/>
              <a:t>Soouthern</a:t>
            </a:r>
            <a:r>
              <a:rPr lang="en-US" altLang="zh-CN" sz="2400" b="1" dirty="0" smtClean="0"/>
              <a:t> kingdom: Judah</a:t>
            </a:r>
            <a:r>
              <a:rPr lang="zh-CN" altLang="en-US" sz="2400" b="1" dirty="0" smtClean="0"/>
              <a:t>                 </a:t>
            </a:r>
            <a:r>
              <a:rPr lang="en-US" altLang="zh-CN" sz="2400" b="1" dirty="0" smtClean="0"/>
              <a:t>The Northern Kingdom: Israel</a:t>
            </a:r>
            <a:r>
              <a:rPr lang="en-US" altLang="zh-CN" sz="3200" b="1" dirty="0" smtClean="0"/>
              <a:t/>
            </a:r>
            <a:br>
              <a:rPr lang="en-US" altLang="zh-CN" sz="3200" b="1" dirty="0" smtClean="0"/>
            </a:br>
            <a:r>
              <a:rPr lang="zh-CN" altLang="en-US" sz="3200" b="1" dirty="0" smtClean="0"/>
              <a:t>（</a:t>
            </a:r>
            <a:r>
              <a:rPr lang="en-US" altLang="zh-CN" sz="3200" b="1" dirty="0" smtClean="0"/>
              <a:t>2</a:t>
            </a:r>
            <a:r>
              <a:rPr lang="zh-CN" altLang="en-US" sz="3200" b="1" dirty="0" smtClean="0"/>
              <a:t>个支派</a:t>
            </a:r>
            <a:r>
              <a:rPr lang="en-US" altLang="zh-CN" sz="3200" b="1" dirty="0" smtClean="0"/>
              <a:t>/2</a:t>
            </a:r>
            <a:r>
              <a:rPr lang="zh-CN" altLang="en-US" sz="3200" b="1" dirty="0" smtClean="0"/>
              <a:t> </a:t>
            </a:r>
            <a:r>
              <a:rPr lang="en-US" altLang="zh-CN" sz="3200" b="1" dirty="0" smtClean="0"/>
              <a:t>tribes</a:t>
            </a:r>
            <a:r>
              <a:rPr lang="zh-CN" altLang="en-US" sz="3200" b="1" dirty="0" smtClean="0"/>
              <a:t>）           </a:t>
            </a:r>
            <a:r>
              <a:rPr lang="en-US" altLang="zh-CN" sz="3200" b="1" dirty="0" smtClean="0"/>
              <a:t> </a:t>
            </a:r>
            <a:r>
              <a:rPr lang="zh-CN" altLang="en-US" sz="3200" b="1" dirty="0" smtClean="0"/>
              <a:t>（</a:t>
            </a:r>
            <a:r>
              <a:rPr lang="en-US" altLang="zh-CN" sz="3200" b="1" dirty="0" smtClean="0"/>
              <a:t>10</a:t>
            </a:r>
            <a:r>
              <a:rPr lang="zh-CN" altLang="en-US" sz="3200" b="1" dirty="0" smtClean="0"/>
              <a:t>个支派</a:t>
            </a:r>
            <a:r>
              <a:rPr lang="en-US" altLang="zh-CN" sz="3200" b="1" dirty="0" smtClean="0"/>
              <a:t>/10 tribes</a:t>
            </a:r>
            <a:r>
              <a:rPr lang="zh-CN" altLang="en-US" sz="3200" b="1" dirty="0" smtClean="0"/>
              <a:t>）</a:t>
            </a:r>
            <a:endParaRPr lang="zh-CN" altLang="en-US" sz="3200" b="1" dirty="0"/>
          </a:p>
        </p:txBody>
      </p:sp>
      <p:sp>
        <p:nvSpPr>
          <p:cNvPr id="3" name="Down Arrow 2"/>
          <p:cNvSpPr/>
          <p:nvPr/>
        </p:nvSpPr>
        <p:spPr>
          <a:xfrm rot="2363939">
            <a:off x="2218433" y="2593614"/>
            <a:ext cx="484632" cy="1161149"/>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4" name="Down Arrow 3"/>
          <p:cNvSpPr/>
          <p:nvPr/>
        </p:nvSpPr>
        <p:spPr>
          <a:xfrm rot="18666870">
            <a:off x="5656986" y="2661349"/>
            <a:ext cx="484632" cy="114499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5" name="标题 1"/>
          <p:cNvSpPr txBox="1">
            <a:spLocks/>
          </p:cNvSpPr>
          <p:nvPr/>
        </p:nvSpPr>
        <p:spPr bwMode="auto">
          <a:xfrm>
            <a:off x="0" y="0"/>
            <a:ext cx="9144000" cy="1733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3600" b="1" i="0" u="none" strike="noStrike" kern="1200" cap="none" spc="0" normalizeH="0" baseline="0" noProof="0" smtClean="0">
                <a:ln>
                  <a:noFill/>
                </a:ln>
                <a:solidFill>
                  <a:schemeClr val="tx1"/>
                </a:solidFill>
                <a:effectLst/>
                <a:uLnTx/>
                <a:uFillTx/>
                <a:latin typeface="+mj-lt"/>
                <a:ea typeface="+mj-ea"/>
                <a:cs typeface="+mj-cs"/>
              </a:rPr>
              <a:t>一、何西阿事奉时期的历史背景  </a:t>
            </a:r>
            <a:r>
              <a:rPr kumimoji="0" lang="en-US" altLang="zh-CN" sz="3600" b="1" i="0" u="none" strike="noStrike" kern="1200" cap="none" spc="0" normalizeH="0" baseline="0" noProof="0" smtClean="0">
                <a:ln>
                  <a:noFill/>
                </a:ln>
                <a:solidFill>
                  <a:schemeClr val="tx1"/>
                </a:solidFill>
                <a:effectLst/>
                <a:uLnTx/>
                <a:uFillTx/>
                <a:latin typeface="+mj-lt"/>
                <a:ea typeface="+mj-ea"/>
                <a:cs typeface="+mj-cs"/>
              </a:rPr>
              <a:t>1:1</a:t>
            </a:r>
            <a:r>
              <a:rPr kumimoji="0" lang="zh-CN" altLang="en-US" sz="3600" b="1" i="0" u="none" strike="noStrike" kern="1200" cap="none" spc="0" normalizeH="0" baseline="0" noProof="0" smtClean="0">
                <a:ln>
                  <a:noFill/>
                </a:ln>
                <a:solidFill>
                  <a:schemeClr val="tx1"/>
                </a:solidFill>
                <a:effectLst/>
                <a:uLnTx/>
                <a:uFillTx/>
                <a:latin typeface="+mj-lt"/>
                <a:ea typeface="+mj-ea"/>
                <a:cs typeface="+mj-cs"/>
              </a:rPr>
              <a:t/>
            </a:r>
            <a:br>
              <a:rPr kumimoji="0" lang="zh-CN" altLang="en-US" sz="3600" b="1" i="0" u="none" strike="noStrike" kern="1200" cap="none" spc="0" normalizeH="0" baseline="0" noProof="0" smtClean="0">
                <a:ln>
                  <a:noFill/>
                </a:ln>
                <a:solidFill>
                  <a:schemeClr val="tx1"/>
                </a:solidFill>
                <a:effectLst/>
                <a:uLnTx/>
                <a:uFillTx/>
                <a:latin typeface="+mj-lt"/>
                <a:ea typeface="+mj-ea"/>
                <a:cs typeface="+mj-cs"/>
              </a:rPr>
            </a:br>
            <a:r>
              <a:rPr kumimoji="0" lang="en-US" sz="3200" b="1" i="0" u="none" strike="noStrike" kern="1200" cap="none" spc="0" normalizeH="0" baseline="0" noProof="0" smtClean="0">
                <a:ln>
                  <a:noFill/>
                </a:ln>
                <a:solidFill>
                  <a:schemeClr val="tx1"/>
                </a:solidFill>
                <a:effectLst/>
                <a:uLnTx/>
                <a:uFillTx/>
                <a:latin typeface="+mj-lt"/>
                <a:ea typeface="+mj-ea"/>
                <a:cs typeface="+mj-cs"/>
              </a:rPr>
              <a:t>I. The Historical Context of Hosea’s Ministry  1:1</a:t>
            </a:r>
            <a:r>
              <a:rPr kumimoji="0" lang="en-US" sz="3600" b="1" i="0" u="none" strike="noStrike" kern="1200" cap="none" spc="0" normalizeH="0" baseline="0" noProof="0" smtClean="0">
                <a:ln>
                  <a:noFill/>
                </a:ln>
                <a:solidFill>
                  <a:schemeClr val="tx1"/>
                </a:solidFill>
                <a:effectLst/>
                <a:uLnTx/>
                <a:uFillTx/>
                <a:latin typeface="+mj-lt"/>
                <a:ea typeface="+mj-ea"/>
                <a:cs typeface="+mj-cs"/>
              </a:rPr>
              <a:t/>
            </a:r>
            <a:br>
              <a:rPr kumimoji="0" lang="en-US" sz="3600" b="1" i="0" u="none" strike="noStrike" kern="1200" cap="none" spc="0" normalizeH="0" baseline="0" noProof="0" smtClean="0">
                <a:ln>
                  <a:noFill/>
                </a:ln>
                <a:solidFill>
                  <a:schemeClr val="tx1"/>
                </a:solidFill>
                <a:effectLst/>
                <a:uLnTx/>
                <a:uFillTx/>
                <a:latin typeface="+mj-lt"/>
                <a:ea typeface="+mj-ea"/>
                <a:cs typeface="+mj-cs"/>
              </a:rPr>
            </a:br>
            <a:endParaRPr kumimoji="0" lang="zh-CN" altLang="en-US" sz="30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xmlns="" val="41569702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title"/>
          </p:nvPr>
        </p:nvSpPr>
        <p:spPr>
          <a:xfrm>
            <a:off x="0" y="0"/>
            <a:ext cx="9144000" cy="5143500"/>
          </a:xfrm>
        </p:spPr>
        <p:txBody>
          <a:bodyPr/>
          <a:lstStyle/>
          <a:p>
            <a:pPr algn="l"/>
            <a:r>
              <a:rPr lang="en-US" sz="3500" b="1" dirty="0" smtClean="0"/>
              <a:t>1</a:t>
            </a:r>
            <a:r>
              <a:rPr lang="zh-CN" altLang="en-US" sz="3500" b="1" dirty="0" smtClean="0"/>
              <a:t>：</a:t>
            </a:r>
            <a:r>
              <a:rPr lang="en-US" sz="3500" b="1" dirty="0" smtClean="0"/>
              <a:t>1</a:t>
            </a:r>
            <a:r>
              <a:rPr lang="zh-CN" altLang="en-US" sz="3500" b="1" dirty="0" smtClean="0"/>
              <a:t>节</a:t>
            </a:r>
            <a:r>
              <a:rPr lang="zh-CN" altLang="en-US" sz="3500" b="1" dirty="0" smtClean="0">
                <a:solidFill>
                  <a:srgbClr val="0070C0"/>
                </a:solidFill>
              </a:rPr>
              <a:t>当乌西雅，约坦，亚哈斯，希西家作犹大王，约阿施的儿子耶罗波安，作以色列王的时候</a:t>
            </a:r>
            <a:r>
              <a:rPr lang="zh-CN" altLang="en-US" sz="3500" b="1" dirty="0" smtClean="0"/>
              <a:t>，耶和华的话临到备利的儿子何西阿</a:t>
            </a:r>
            <a:r>
              <a:rPr lang="zh-CN" altLang="en-US" sz="3500" b="1" dirty="0" smtClean="0"/>
              <a:t>。</a:t>
            </a:r>
            <a:r>
              <a:rPr lang="en-US" altLang="zh-CN" sz="3500" b="1" dirty="0" smtClean="0"/>
              <a:t/>
            </a:r>
            <a:br>
              <a:rPr lang="en-US" altLang="zh-CN" sz="3500" b="1" dirty="0" smtClean="0"/>
            </a:br>
            <a:r>
              <a:rPr lang="en-US" altLang="zh-CN" sz="1400" b="1" dirty="0" smtClean="0"/>
              <a:t/>
            </a:r>
            <a:br>
              <a:rPr lang="en-US" altLang="zh-CN" sz="1400" b="1" dirty="0" smtClean="0"/>
            </a:br>
            <a:r>
              <a:rPr lang="en-US" altLang="zh-CN" sz="3200" b="1" dirty="0" smtClean="0"/>
              <a:t>1The word of the Lord that came to Hosea son of </a:t>
            </a:r>
            <a:r>
              <a:rPr lang="en-US" altLang="zh-CN" sz="3200" b="1" dirty="0" err="1" smtClean="0"/>
              <a:t>Beeri</a:t>
            </a:r>
            <a:r>
              <a:rPr lang="en-US" altLang="zh-CN" sz="3200" b="1" dirty="0" smtClean="0"/>
              <a:t> during the reigns of </a:t>
            </a:r>
            <a:r>
              <a:rPr lang="en-US" altLang="zh-CN" sz="3200" b="1" dirty="0" err="1" smtClean="0"/>
              <a:t>Uzziah</a:t>
            </a:r>
            <a:r>
              <a:rPr lang="en-US" altLang="zh-CN" sz="3200" b="1" dirty="0" smtClean="0"/>
              <a:t>, </a:t>
            </a:r>
            <a:r>
              <a:rPr lang="en-US" altLang="zh-CN" sz="3200" b="1" dirty="0" err="1" smtClean="0"/>
              <a:t>Jotham</a:t>
            </a:r>
            <a:r>
              <a:rPr lang="en-US" altLang="zh-CN" sz="3200" b="1" dirty="0" smtClean="0"/>
              <a:t>, </a:t>
            </a:r>
            <a:r>
              <a:rPr lang="en-US" altLang="zh-CN" sz="3200" b="1" dirty="0" err="1" smtClean="0"/>
              <a:t>Ahaz</a:t>
            </a:r>
            <a:r>
              <a:rPr lang="en-US" altLang="zh-CN" sz="3200" b="1" dirty="0" smtClean="0"/>
              <a:t> and Hezekiah, kings of Judah, and during the reign of Jeroboam son of </a:t>
            </a:r>
            <a:r>
              <a:rPr lang="en-US" altLang="zh-CN" sz="3200" b="1" dirty="0" err="1" smtClean="0"/>
              <a:t>Joash</a:t>
            </a:r>
            <a:r>
              <a:rPr lang="en-US" altLang="zh-CN" sz="3200" b="1" dirty="0" smtClean="0"/>
              <a:t> king of Israel</a:t>
            </a:r>
            <a:r>
              <a:rPr lang="en-US" altLang="zh-CN" sz="3200" b="1" dirty="0" smtClean="0"/>
              <a:t>:</a:t>
            </a:r>
            <a:endParaRPr lang="zh-CN" altLang="en-US" sz="3200" b="1" dirty="0"/>
          </a:p>
        </p:txBody>
      </p:sp>
    </p:spTree>
    <p:extLst>
      <p:ext uri="{BB962C8B-B14F-4D97-AF65-F5344CB8AC3E}">
        <p14:creationId xmlns:p14="http://schemas.microsoft.com/office/powerpoint/2010/main" xmlns="" val="41569702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title"/>
          </p:nvPr>
        </p:nvSpPr>
        <p:spPr>
          <a:xfrm>
            <a:off x="0" y="0"/>
            <a:ext cx="9144000" cy="5143500"/>
          </a:xfrm>
        </p:spPr>
        <p:txBody>
          <a:bodyPr/>
          <a:lstStyle/>
          <a:p>
            <a:pPr algn="l"/>
            <a:endParaRPr lang="zh-CN" altLang="en-US" sz="3200" b="1" dirty="0"/>
          </a:p>
        </p:txBody>
      </p:sp>
      <p:pic>
        <p:nvPicPr>
          <p:cNvPr id="1026" name="Picture 2" descr="C:\Users\Peter Tian\Desktop\讲章预备\064.gif"/>
          <p:cNvPicPr>
            <a:picLocks noChangeAspect="1" noChangeArrowheads="1"/>
          </p:cNvPicPr>
          <p:nvPr/>
        </p:nvPicPr>
        <p:blipFill>
          <a:blip r:embed="rId3"/>
          <a:srcRect/>
          <a:stretch>
            <a:fillRect/>
          </a:stretch>
        </p:blipFill>
        <p:spPr bwMode="auto">
          <a:xfrm>
            <a:off x="0" y="0"/>
            <a:ext cx="4343400" cy="5143500"/>
          </a:xfrm>
          <a:prstGeom prst="rect">
            <a:avLst/>
          </a:prstGeom>
          <a:noFill/>
        </p:spPr>
      </p:pic>
      <p:pic>
        <p:nvPicPr>
          <p:cNvPr id="1027" name="Picture 3" descr="C:\Users\Peter Tian\Desktop\讲章预备\071.jpg"/>
          <p:cNvPicPr>
            <a:picLocks noChangeAspect="1" noChangeArrowheads="1"/>
          </p:cNvPicPr>
          <p:nvPr/>
        </p:nvPicPr>
        <p:blipFill>
          <a:blip r:embed="rId4"/>
          <a:srcRect/>
          <a:stretch>
            <a:fillRect/>
          </a:stretch>
        </p:blipFill>
        <p:spPr bwMode="auto">
          <a:xfrm>
            <a:off x="5029200" y="-21844"/>
            <a:ext cx="4114801" cy="5165344"/>
          </a:xfrm>
          <a:prstGeom prst="rect">
            <a:avLst/>
          </a:prstGeom>
          <a:noFill/>
        </p:spPr>
      </p:pic>
    </p:spTree>
    <p:extLst>
      <p:ext uri="{BB962C8B-B14F-4D97-AF65-F5344CB8AC3E}">
        <p14:creationId xmlns:p14="http://schemas.microsoft.com/office/powerpoint/2010/main" xmlns="" val="41569702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title"/>
          </p:nvPr>
        </p:nvSpPr>
        <p:spPr>
          <a:xfrm>
            <a:off x="0" y="0"/>
            <a:ext cx="4648200" cy="5143500"/>
          </a:xfrm>
        </p:spPr>
        <p:txBody>
          <a:bodyPr/>
          <a:lstStyle/>
          <a:p>
            <a:pPr algn="l">
              <a:lnSpc>
                <a:spcPct val="150000"/>
              </a:lnSpc>
            </a:pPr>
            <a:r>
              <a:rPr lang="en-US" altLang="zh-CN" sz="3200" b="1" dirty="0" smtClean="0"/>
              <a:t>1.</a:t>
            </a:r>
            <a:r>
              <a:rPr lang="zh-CN" altLang="en-US" sz="3200" b="1" dirty="0" smtClean="0"/>
              <a:t>谎言、虚假（何</a:t>
            </a:r>
            <a:r>
              <a:rPr lang="en-US" sz="3200" b="1" dirty="0" smtClean="0"/>
              <a:t>4:1</a:t>
            </a:r>
            <a:r>
              <a:rPr lang="zh-CN" altLang="en-US" sz="3200" b="1" dirty="0" smtClean="0"/>
              <a:t>）</a:t>
            </a:r>
            <a:br>
              <a:rPr lang="zh-CN" altLang="en-US" sz="3200" b="1" dirty="0" smtClean="0"/>
            </a:br>
            <a:r>
              <a:rPr lang="en-US" altLang="zh-CN" sz="3200" b="1" dirty="0" smtClean="0"/>
              <a:t>2.</a:t>
            </a:r>
            <a:r>
              <a:rPr lang="zh-CN" altLang="en-US" sz="3200" b="1" dirty="0" smtClean="0"/>
              <a:t>奸淫（何</a:t>
            </a:r>
            <a:r>
              <a:rPr lang="en-US" sz="3200" b="1" dirty="0" smtClean="0"/>
              <a:t>7</a:t>
            </a:r>
            <a:r>
              <a:rPr lang="zh-CN" altLang="en-US" sz="3200" b="1" dirty="0" smtClean="0"/>
              <a:t>：</a:t>
            </a:r>
            <a:r>
              <a:rPr lang="en-US" sz="3200" b="1" dirty="0" smtClean="0"/>
              <a:t>4</a:t>
            </a:r>
            <a:r>
              <a:rPr lang="zh-CN" altLang="en-US" sz="3200" b="1" dirty="0" smtClean="0"/>
              <a:t>）</a:t>
            </a:r>
            <a:br>
              <a:rPr lang="zh-CN" altLang="en-US" sz="3200" b="1" dirty="0" smtClean="0"/>
            </a:br>
            <a:r>
              <a:rPr lang="en-US" altLang="zh-CN" sz="3200" b="1" dirty="0" smtClean="0"/>
              <a:t>3.</a:t>
            </a:r>
            <a:r>
              <a:rPr lang="zh-CN" altLang="en-US" sz="3200" b="1" dirty="0" smtClean="0"/>
              <a:t>杀人流血（何</a:t>
            </a:r>
            <a:r>
              <a:rPr lang="en-US" sz="3200" b="1" dirty="0" smtClean="0"/>
              <a:t>5</a:t>
            </a:r>
            <a:r>
              <a:rPr lang="zh-CN" altLang="en-US" sz="3200" b="1" dirty="0" smtClean="0"/>
              <a:t>：</a:t>
            </a:r>
            <a:r>
              <a:rPr lang="en-US" sz="3200" b="1" dirty="0" smtClean="0"/>
              <a:t>2</a:t>
            </a:r>
            <a:r>
              <a:rPr lang="zh-CN" altLang="en-US" sz="3200" b="1" dirty="0" smtClean="0"/>
              <a:t>）</a:t>
            </a:r>
            <a:br>
              <a:rPr lang="zh-CN" altLang="en-US" sz="3200" b="1" dirty="0" smtClean="0"/>
            </a:br>
            <a:r>
              <a:rPr lang="en-US" altLang="zh-CN" sz="3200" b="1" dirty="0" smtClean="0"/>
              <a:t>4.</a:t>
            </a:r>
            <a:r>
              <a:rPr lang="zh-CN" altLang="en-US" sz="3200" b="1" dirty="0" smtClean="0"/>
              <a:t>强夺奢华（何</a:t>
            </a:r>
            <a:r>
              <a:rPr lang="en-US" sz="3200" b="1" dirty="0" smtClean="0"/>
              <a:t>10</a:t>
            </a:r>
            <a:r>
              <a:rPr lang="zh-CN" altLang="en-US" sz="3200" b="1" dirty="0" smtClean="0"/>
              <a:t>：</a:t>
            </a:r>
            <a:r>
              <a:rPr lang="en-US" sz="3200" b="1" dirty="0" smtClean="0"/>
              <a:t>13</a:t>
            </a:r>
            <a:r>
              <a:rPr lang="zh-CN" altLang="en-US" sz="3200" b="1" dirty="0" smtClean="0"/>
              <a:t>）</a:t>
            </a:r>
            <a:br>
              <a:rPr lang="zh-CN" altLang="en-US" sz="3200" b="1" dirty="0" smtClean="0"/>
            </a:br>
            <a:r>
              <a:rPr lang="en-US" altLang="zh-CN" sz="3200" b="1" dirty="0" smtClean="0"/>
              <a:t>5.</a:t>
            </a:r>
            <a:r>
              <a:rPr lang="zh-CN" altLang="en-US" sz="3200" b="1" dirty="0" smtClean="0"/>
              <a:t>人多行诡诈</a:t>
            </a:r>
            <a:r>
              <a:rPr lang="en-US" sz="3200" b="1" dirty="0" smtClean="0"/>
              <a:t>(</a:t>
            </a:r>
            <a:r>
              <a:rPr lang="zh-CN" altLang="en-US" sz="3200" b="1" dirty="0" smtClean="0"/>
              <a:t>何</a:t>
            </a:r>
            <a:r>
              <a:rPr lang="en-US" sz="3200" b="1" dirty="0" smtClean="0"/>
              <a:t>12:7)</a:t>
            </a:r>
            <a:r>
              <a:rPr lang="zh-CN" altLang="en-US" sz="3200" b="1" dirty="0" smtClean="0"/>
              <a:t/>
            </a:r>
            <a:br>
              <a:rPr lang="zh-CN" altLang="en-US" sz="3200" b="1" dirty="0" smtClean="0"/>
            </a:br>
            <a:r>
              <a:rPr lang="en-US" altLang="zh-CN" sz="3200" b="1" dirty="0" smtClean="0"/>
              <a:t>6.</a:t>
            </a:r>
            <a:r>
              <a:rPr lang="zh-CN" altLang="en-US" sz="3200" b="1" dirty="0" smtClean="0"/>
              <a:t>不公义（何</a:t>
            </a:r>
            <a:r>
              <a:rPr lang="en-US" sz="3200" b="1" dirty="0" smtClean="0"/>
              <a:t>10</a:t>
            </a:r>
            <a:r>
              <a:rPr lang="zh-CN" altLang="en-US" sz="3200" b="1" dirty="0" smtClean="0"/>
              <a:t>：</a:t>
            </a:r>
            <a:r>
              <a:rPr lang="en-US" sz="3200" b="1" dirty="0" smtClean="0"/>
              <a:t>4 ) </a:t>
            </a:r>
            <a:r>
              <a:rPr lang="zh-CN" altLang="en-US" sz="3200" b="1" dirty="0" smtClean="0"/>
              <a:t/>
            </a:r>
            <a:br>
              <a:rPr lang="zh-CN" altLang="en-US" sz="3200" b="1" dirty="0" smtClean="0"/>
            </a:br>
            <a:r>
              <a:rPr lang="en-US" altLang="zh-CN" sz="3200" b="1" dirty="0" smtClean="0"/>
              <a:t>7.</a:t>
            </a:r>
            <a:r>
              <a:rPr lang="zh-CN" altLang="en-US" sz="3200" b="1" dirty="0" smtClean="0"/>
              <a:t>虐待穷人  </a:t>
            </a:r>
            <a:r>
              <a:rPr lang="zh-CN" altLang="en-US" sz="3200" b="1" dirty="0" smtClean="0"/>
              <a:t>摩</a:t>
            </a:r>
            <a:r>
              <a:rPr lang="en-US" sz="3200" b="1" dirty="0" smtClean="0"/>
              <a:t>2</a:t>
            </a:r>
            <a:r>
              <a:rPr lang="zh-CN" altLang="en-US" sz="3200" b="1" dirty="0" smtClean="0"/>
              <a:t>：</a:t>
            </a:r>
            <a:r>
              <a:rPr lang="en-US" sz="3200" b="1" dirty="0" smtClean="0"/>
              <a:t>7</a:t>
            </a:r>
            <a:endParaRPr lang="zh-CN" altLang="en-US" sz="3200" b="1" dirty="0"/>
          </a:p>
        </p:txBody>
      </p:sp>
      <p:sp>
        <p:nvSpPr>
          <p:cNvPr id="3" name="标题 1"/>
          <p:cNvSpPr txBox="1">
            <a:spLocks/>
          </p:cNvSpPr>
          <p:nvPr/>
        </p:nvSpPr>
        <p:spPr bwMode="auto">
          <a:xfrm>
            <a:off x="4495800" y="0"/>
            <a:ext cx="4648200" cy="5143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en-US" sz="2400" b="1" dirty="0" smtClean="0"/>
              <a:t>Lies and Deceit</a:t>
            </a:r>
            <a:r>
              <a:rPr lang="en-US" sz="2400" dirty="0" smtClean="0"/>
              <a:t> </a:t>
            </a:r>
            <a:r>
              <a:rPr lang="en-US" sz="2400" i="1" dirty="0" smtClean="0"/>
              <a:t>(Hosea 4:1)</a:t>
            </a:r>
          </a:p>
          <a:p>
            <a:r>
              <a:rPr lang="en-US" sz="800" dirty="0" smtClean="0"/>
              <a:t/>
            </a:r>
            <a:br>
              <a:rPr lang="en-US" sz="800" dirty="0" smtClean="0"/>
            </a:br>
            <a:r>
              <a:rPr lang="en-US" sz="2400" b="1" dirty="0" smtClean="0"/>
              <a:t>Adultery</a:t>
            </a:r>
            <a:r>
              <a:rPr lang="en-US" sz="2400" dirty="0" smtClean="0"/>
              <a:t> </a:t>
            </a:r>
            <a:r>
              <a:rPr lang="en-US" sz="2400" i="1" dirty="0" smtClean="0"/>
              <a:t>(Hosea 7:4)</a:t>
            </a:r>
          </a:p>
          <a:p>
            <a:r>
              <a:rPr lang="en-US" sz="800" dirty="0" smtClean="0"/>
              <a:t/>
            </a:r>
            <a:br>
              <a:rPr lang="en-US" sz="800" dirty="0" smtClean="0"/>
            </a:br>
            <a:r>
              <a:rPr lang="en-US" sz="2400" b="1" dirty="0" smtClean="0"/>
              <a:t>Murder and Bloodshed</a:t>
            </a:r>
            <a:r>
              <a:rPr lang="en-US" sz="2400" dirty="0" smtClean="0"/>
              <a:t> </a:t>
            </a:r>
            <a:r>
              <a:rPr lang="en-US" sz="2400" i="1" dirty="0" smtClean="0"/>
              <a:t>(Hosea 5:2)</a:t>
            </a:r>
          </a:p>
          <a:p>
            <a:r>
              <a:rPr lang="en-US" sz="800" dirty="0" smtClean="0"/>
              <a:t/>
            </a:r>
            <a:br>
              <a:rPr lang="en-US" sz="800" dirty="0" smtClean="0"/>
            </a:br>
            <a:r>
              <a:rPr lang="en-US" sz="2400" b="1" dirty="0" smtClean="0"/>
              <a:t>Violence and Luxury</a:t>
            </a:r>
            <a:r>
              <a:rPr lang="en-US" sz="2400" dirty="0" smtClean="0"/>
              <a:t> </a:t>
            </a:r>
            <a:r>
              <a:rPr lang="en-US" sz="2400" i="1" dirty="0" smtClean="0"/>
              <a:t>(Hosea 10:13)</a:t>
            </a:r>
          </a:p>
          <a:p>
            <a:r>
              <a:rPr lang="en-US" sz="800" dirty="0" smtClean="0"/>
              <a:t/>
            </a:r>
            <a:br>
              <a:rPr lang="en-US" sz="800" dirty="0" smtClean="0"/>
            </a:br>
            <a:r>
              <a:rPr lang="en-US" sz="2400" b="1" dirty="0" smtClean="0"/>
              <a:t>Widespread Deceitfulness</a:t>
            </a:r>
            <a:r>
              <a:rPr lang="en-US" sz="2400" dirty="0" smtClean="0"/>
              <a:t> </a:t>
            </a:r>
            <a:r>
              <a:rPr lang="en-US" sz="2400" i="1" dirty="0" smtClean="0"/>
              <a:t>(Hosea 12:7)</a:t>
            </a:r>
          </a:p>
          <a:p>
            <a:r>
              <a:rPr lang="en-US" sz="800" dirty="0" smtClean="0"/>
              <a:t/>
            </a:r>
            <a:br>
              <a:rPr lang="en-US" sz="800" dirty="0" smtClean="0"/>
            </a:br>
            <a:r>
              <a:rPr lang="en-US" sz="2400" b="1" dirty="0" smtClean="0"/>
              <a:t>Injustice</a:t>
            </a:r>
            <a:r>
              <a:rPr lang="en-US" sz="2400" dirty="0" smtClean="0"/>
              <a:t> </a:t>
            </a:r>
            <a:r>
              <a:rPr lang="en-US" sz="2400" i="1" dirty="0" smtClean="0"/>
              <a:t>(Hosea 10:4)</a:t>
            </a:r>
          </a:p>
          <a:p>
            <a:r>
              <a:rPr lang="en-US" sz="800" dirty="0" smtClean="0"/>
              <a:t/>
            </a:r>
            <a:br>
              <a:rPr lang="en-US" sz="800" dirty="0" smtClean="0"/>
            </a:br>
            <a:r>
              <a:rPr lang="en-US" sz="2400" b="1" dirty="0" smtClean="0"/>
              <a:t>Oppression of the Poor</a:t>
            </a:r>
            <a:r>
              <a:rPr lang="en-US" sz="2400" dirty="0" smtClean="0"/>
              <a:t> </a:t>
            </a:r>
            <a:r>
              <a:rPr lang="en-US" sz="2400" i="1" dirty="0" smtClean="0"/>
              <a:t>(Amos 2:7)</a:t>
            </a:r>
            <a:endParaRPr lang="en-US" sz="2400" dirty="0"/>
          </a:p>
        </p:txBody>
      </p:sp>
    </p:spTree>
    <p:extLst>
      <p:ext uri="{BB962C8B-B14F-4D97-AF65-F5344CB8AC3E}">
        <p14:creationId xmlns:p14="http://schemas.microsoft.com/office/powerpoint/2010/main" xmlns="" val="41569702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title"/>
          </p:nvPr>
        </p:nvSpPr>
        <p:spPr>
          <a:xfrm>
            <a:off x="0" y="0"/>
            <a:ext cx="9144000" cy="5143500"/>
          </a:xfrm>
        </p:spPr>
        <p:txBody>
          <a:bodyPr/>
          <a:lstStyle/>
          <a:p>
            <a:pPr algn="l"/>
            <a:r>
              <a:rPr lang="zh-CN" altLang="en-US" sz="3200" b="1" dirty="0" smtClean="0"/>
              <a:t>一</a:t>
            </a:r>
            <a:endParaRPr lang="zh-CN" altLang="en-US" sz="3200" b="1" dirty="0"/>
          </a:p>
        </p:txBody>
      </p:sp>
      <p:graphicFrame>
        <p:nvGraphicFramePr>
          <p:cNvPr id="3" name="Table 2"/>
          <p:cNvGraphicFramePr>
            <a:graphicFrameLocks noGrp="1"/>
          </p:cNvGraphicFramePr>
          <p:nvPr/>
        </p:nvGraphicFramePr>
        <p:xfrm>
          <a:off x="0" y="0"/>
          <a:ext cx="9144000" cy="5236905"/>
        </p:xfrm>
        <a:graphic>
          <a:graphicData uri="http://schemas.openxmlformats.org/drawingml/2006/table">
            <a:tbl>
              <a:tblPr firstRow="1" bandRow="1">
                <a:tableStyleId>{5C22544A-7EE6-4342-B048-85BDC9FD1C3A}</a:tableStyleId>
              </a:tblPr>
              <a:tblGrid>
                <a:gridCol w="1752600"/>
                <a:gridCol w="3581400"/>
                <a:gridCol w="3810000"/>
              </a:tblGrid>
              <a:tr h="819151">
                <a:tc>
                  <a:txBody>
                    <a:bodyPr/>
                    <a:lstStyle/>
                    <a:p>
                      <a:pPr algn="ctr"/>
                      <a:endParaRPr lang="en-US" b="1" dirty="0"/>
                    </a:p>
                  </a:txBody>
                  <a:tcPr anchor="ctr"/>
                </a:tc>
                <a:tc>
                  <a:txBody>
                    <a:bodyPr/>
                    <a:lstStyle/>
                    <a:p>
                      <a:pPr algn="ctr"/>
                      <a:r>
                        <a:rPr lang="zh-CN" altLang="en-US" sz="2800" b="1" dirty="0" smtClean="0"/>
                        <a:t>真实的信仰</a:t>
                      </a:r>
                      <a:endParaRPr lang="en-US" altLang="zh-CN" sz="2800" b="1" dirty="0" smtClean="0"/>
                    </a:p>
                    <a:p>
                      <a:pPr algn="ctr"/>
                      <a:r>
                        <a:rPr lang="en-US" b="1" dirty="0" smtClean="0"/>
                        <a:t>T</a:t>
                      </a:r>
                      <a:r>
                        <a:rPr lang="en-US" altLang="zh-CN" b="1" dirty="0" smtClean="0"/>
                        <a:t>rue Faith</a:t>
                      </a:r>
                      <a:endParaRPr lang="en-US" b="1" dirty="0"/>
                    </a:p>
                  </a:txBody>
                  <a:tcPr anchor="ctr"/>
                </a:tc>
                <a:tc>
                  <a:txBody>
                    <a:bodyPr/>
                    <a:lstStyle/>
                    <a:p>
                      <a:pPr algn="ctr"/>
                      <a:r>
                        <a:rPr lang="zh-CN" altLang="en-US" sz="2800" b="1" dirty="0" smtClean="0"/>
                        <a:t>按人私欲所塑造的信仰</a:t>
                      </a:r>
                      <a:endParaRPr lang="en-US" altLang="zh-CN" sz="2800" b="1" dirty="0" smtClean="0"/>
                    </a:p>
                    <a:p>
                      <a:pPr algn="ctr"/>
                      <a:r>
                        <a:rPr lang="en-US" b="1" dirty="0" smtClean="0"/>
                        <a:t> faith shaped by human selfish desires</a:t>
                      </a:r>
                      <a:endParaRPr lang="en-US" b="1" dirty="0"/>
                    </a:p>
                  </a:txBody>
                  <a:tcPr anchor="ctr"/>
                </a:tc>
              </a:tr>
              <a:tr h="712471">
                <a:tc>
                  <a:txBody>
                    <a:bodyPr/>
                    <a:lstStyle/>
                    <a:p>
                      <a:pPr algn="ctr"/>
                      <a:r>
                        <a:rPr lang="zh-CN" altLang="en-US" sz="2800" b="1" dirty="0"/>
                        <a:t>中心 </a:t>
                      </a:r>
                      <a:endParaRPr lang="en-US" altLang="zh-CN" sz="2800" b="1" dirty="0" smtClean="0"/>
                    </a:p>
                    <a:p>
                      <a:pPr algn="ctr"/>
                      <a:r>
                        <a:rPr lang="en-US" b="1" dirty="0" smtClean="0"/>
                        <a:t>Center</a:t>
                      </a:r>
                      <a:endParaRPr lang="en-US" b="1" dirty="0"/>
                    </a:p>
                  </a:txBody>
                  <a:tcPr anchor="ctr"/>
                </a:tc>
                <a:tc>
                  <a:txBody>
                    <a:bodyPr/>
                    <a:lstStyle/>
                    <a:p>
                      <a:pPr algn="ctr"/>
                      <a:r>
                        <a:rPr lang="zh-CN" altLang="en-US" sz="2800" b="1" dirty="0"/>
                        <a:t>以神为</a:t>
                      </a:r>
                      <a:r>
                        <a:rPr lang="zh-CN" altLang="en-US" sz="2800" b="1" dirty="0" smtClean="0"/>
                        <a:t>中心</a:t>
                      </a:r>
                      <a:endParaRPr lang="en-US" altLang="zh-CN" sz="2800" b="1" dirty="0" smtClean="0"/>
                    </a:p>
                    <a:p>
                      <a:pPr algn="ctr"/>
                      <a:r>
                        <a:rPr lang="zh-CN" altLang="en-US" b="1" dirty="0" smtClean="0"/>
                        <a:t> </a:t>
                      </a:r>
                      <a:r>
                        <a:rPr lang="en-US" b="1" dirty="0"/>
                        <a:t>God-centered</a:t>
                      </a:r>
                    </a:p>
                  </a:txBody>
                  <a:tcPr anchor="ctr"/>
                </a:tc>
                <a:tc>
                  <a:txBody>
                    <a:bodyPr/>
                    <a:lstStyle/>
                    <a:p>
                      <a:pPr algn="ctr"/>
                      <a:r>
                        <a:rPr lang="zh-CN" altLang="en-US" sz="2800" b="1" dirty="0"/>
                        <a:t>以自我为中心 </a:t>
                      </a:r>
                      <a:endParaRPr lang="en-US" altLang="zh-CN" sz="2800" b="1" dirty="0" smtClean="0"/>
                    </a:p>
                    <a:p>
                      <a:pPr algn="ctr"/>
                      <a:r>
                        <a:rPr lang="en-US" b="1" dirty="0" smtClean="0"/>
                        <a:t>Self-centered</a:t>
                      </a:r>
                      <a:endParaRPr lang="en-US" b="1" dirty="0"/>
                    </a:p>
                  </a:txBody>
                  <a:tcPr anchor="ctr"/>
                </a:tc>
              </a:tr>
              <a:tr h="902969">
                <a:tc>
                  <a:txBody>
                    <a:bodyPr/>
                    <a:lstStyle/>
                    <a:p>
                      <a:pPr algn="ctr"/>
                      <a:r>
                        <a:rPr lang="zh-CN" altLang="en-US" sz="2800" b="1" dirty="0" smtClean="0"/>
                        <a:t>信仰目的 </a:t>
                      </a:r>
                      <a:endParaRPr lang="en-US" altLang="zh-CN" sz="2800" b="1" dirty="0" smtClean="0"/>
                    </a:p>
                    <a:p>
                      <a:pPr algn="ctr"/>
                      <a:r>
                        <a:rPr lang="en-US" b="1" dirty="0" smtClean="0"/>
                        <a:t>Purpose </a:t>
                      </a:r>
                      <a:r>
                        <a:rPr lang="en-US" b="1" dirty="0"/>
                        <a:t>of Faith</a:t>
                      </a:r>
                    </a:p>
                  </a:txBody>
                  <a:tcPr anchor="ctr"/>
                </a:tc>
                <a:tc>
                  <a:txBody>
                    <a:bodyPr/>
                    <a:lstStyle/>
                    <a:p>
                      <a:pPr algn="ctr"/>
                      <a:r>
                        <a:rPr lang="zh-CN" altLang="en-US" sz="2800" b="1" dirty="0"/>
                        <a:t>荣耀</a:t>
                      </a:r>
                      <a:r>
                        <a:rPr lang="zh-CN" altLang="en-US" sz="2800" b="1" dirty="0" smtClean="0"/>
                        <a:t>神</a:t>
                      </a:r>
                      <a:r>
                        <a:rPr lang="en-US" altLang="zh-CN" sz="2800" b="1" dirty="0" smtClean="0"/>
                        <a:t>,</a:t>
                      </a:r>
                      <a:r>
                        <a:rPr lang="zh-CN" altLang="en-US" sz="2800" b="1" dirty="0" smtClean="0"/>
                        <a:t>遵行</a:t>
                      </a:r>
                      <a:r>
                        <a:rPr lang="zh-CN" altLang="en-US" sz="2800" b="1" dirty="0"/>
                        <a:t>祂的旨意</a:t>
                      </a:r>
                      <a:r>
                        <a:rPr lang="zh-CN" altLang="en-US" b="1" dirty="0"/>
                        <a:t> </a:t>
                      </a:r>
                      <a:endParaRPr lang="en-US" altLang="zh-CN" b="1" dirty="0" smtClean="0"/>
                    </a:p>
                    <a:p>
                      <a:pPr algn="ctr"/>
                      <a:r>
                        <a:rPr lang="en-US" b="1" dirty="0" smtClean="0"/>
                        <a:t>To </a:t>
                      </a:r>
                      <a:r>
                        <a:rPr lang="en-US" b="1" dirty="0"/>
                        <a:t>glorify God and do His will</a:t>
                      </a:r>
                    </a:p>
                  </a:txBody>
                  <a:tcPr anchor="ctr"/>
                </a:tc>
                <a:tc>
                  <a:txBody>
                    <a:bodyPr/>
                    <a:lstStyle/>
                    <a:p>
                      <a:pPr algn="ctr"/>
                      <a:r>
                        <a:rPr lang="zh-CN" altLang="en-US" sz="2800" b="1" dirty="0"/>
                        <a:t>满足个人需求 </a:t>
                      </a:r>
                      <a:endParaRPr lang="en-US" altLang="zh-CN" sz="2800" b="1" dirty="0" smtClean="0"/>
                    </a:p>
                    <a:p>
                      <a:pPr algn="ctr"/>
                      <a:r>
                        <a:rPr lang="en-US" b="1" dirty="0" smtClean="0"/>
                        <a:t>To </a:t>
                      </a:r>
                      <a:r>
                        <a:rPr lang="en-US" b="1" dirty="0"/>
                        <a:t>satisfy personal needs</a:t>
                      </a:r>
                    </a:p>
                  </a:txBody>
                  <a:tcPr anchor="ctr"/>
                </a:tc>
              </a:tr>
              <a:tr h="914400">
                <a:tc>
                  <a:txBody>
                    <a:bodyPr/>
                    <a:lstStyle/>
                    <a:p>
                      <a:pPr algn="ctr"/>
                      <a:r>
                        <a:rPr lang="zh-CN" altLang="en-US" sz="2800" b="1" dirty="0"/>
                        <a:t>标准 </a:t>
                      </a:r>
                      <a:endParaRPr lang="en-US" altLang="zh-CN" sz="2800" b="1" dirty="0" smtClean="0"/>
                    </a:p>
                    <a:p>
                      <a:pPr algn="ctr"/>
                      <a:r>
                        <a:rPr lang="en-US" b="1" dirty="0" smtClean="0"/>
                        <a:t>Standard</a:t>
                      </a:r>
                      <a:endParaRPr lang="en-US" b="1" dirty="0"/>
                    </a:p>
                  </a:txBody>
                  <a:tcPr anchor="ctr"/>
                </a:tc>
                <a:tc>
                  <a:txBody>
                    <a:bodyPr/>
                    <a:lstStyle/>
                    <a:p>
                      <a:pPr algn="ctr"/>
                      <a:r>
                        <a:rPr lang="zh-CN" altLang="en-US" sz="2800" b="1" dirty="0"/>
                        <a:t>神的</a:t>
                      </a:r>
                      <a:r>
                        <a:rPr lang="zh-CN" altLang="en-US" sz="2800" b="1" dirty="0" smtClean="0"/>
                        <a:t>真理</a:t>
                      </a:r>
                      <a:r>
                        <a:rPr lang="en-US" altLang="zh-CN" sz="2800" b="1" dirty="0" smtClean="0"/>
                        <a:t>,</a:t>
                      </a:r>
                      <a:r>
                        <a:rPr lang="zh-CN" altLang="en-US" sz="2800" b="1" dirty="0" smtClean="0"/>
                        <a:t>公义</a:t>
                      </a:r>
                      <a:r>
                        <a:rPr lang="en-US" altLang="zh-CN" sz="2800" b="1" dirty="0" smtClean="0"/>
                        <a:t>,</a:t>
                      </a:r>
                      <a:r>
                        <a:rPr lang="zh-CN" altLang="en-US" sz="2800" b="1" dirty="0" smtClean="0"/>
                        <a:t>圣洁</a:t>
                      </a:r>
                      <a:endParaRPr lang="en-US" altLang="zh-CN" sz="2800" b="1" dirty="0" smtClean="0"/>
                    </a:p>
                    <a:p>
                      <a:pPr algn="ctr"/>
                      <a:r>
                        <a:rPr lang="zh-CN" altLang="en-US" b="1" dirty="0" smtClean="0"/>
                        <a:t> </a:t>
                      </a:r>
                      <a:r>
                        <a:rPr lang="en-US" b="1" dirty="0"/>
                        <a:t>God's truth, justice, holiness</a:t>
                      </a:r>
                    </a:p>
                  </a:txBody>
                  <a:tcPr anchor="ctr"/>
                </a:tc>
                <a:tc>
                  <a:txBody>
                    <a:bodyPr/>
                    <a:lstStyle/>
                    <a:p>
                      <a:pPr algn="ctr"/>
                      <a:r>
                        <a:rPr lang="zh-CN" altLang="en-US" sz="2700" b="1" dirty="0"/>
                        <a:t>我的</a:t>
                      </a:r>
                      <a:r>
                        <a:rPr lang="zh-CN" altLang="en-US" sz="2700" b="1" dirty="0" smtClean="0"/>
                        <a:t>想法</a:t>
                      </a:r>
                      <a:r>
                        <a:rPr lang="en-US" altLang="zh-CN" sz="2700" b="1" dirty="0" smtClean="0"/>
                        <a:t>,</a:t>
                      </a:r>
                      <a:r>
                        <a:rPr lang="zh-CN" altLang="en-US" sz="2700" b="1" dirty="0" smtClean="0"/>
                        <a:t>喜好</a:t>
                      </a:r>
                      <a:r>
                        <a:rPr lang="en-US" altLang="zh-CN" sz="2700" b="1" dirty="0" smtClean="0"/>
                        <a:t>,</a:t>
                      </a:r>
                      <a:r>
                        <a:rPr lang="zh-CN" altLang="en-US" sz="2700" b="1" dirty="0" smtClean="0"/>
                        <a:t>欲望 </a:t>
                      </a:r>
                      <a:endParaRPr lang="en-US" altLang="zh-CN" sz="2700" b="1" dirty="0" smtClean="0"/>
                    </a:p>
                    <a:p>
                      <a:pPr algn="ctr"/>
                      <a:r>
                        <a:rPr lang="en-US" b="1" dirty="0" smtClean="0"/>
                        <a:t>My </a:t>
                      </a:r>
                      <a:r>
                        <a:rPr lang="en-US" b="1" dirty="0"/>
                        <a:t>ideas, preferences, desires</a:t>
                      </a:r>
                    </a:p>
                  </a:txBody>
                  <a:tcPr anchor="ctr"/>
                </a:tc>
              </a:tr>
              <a:tr h="825956">
                <a:tc>
                  <a:txBody>
                    <a:bodyPr/>
                    <a:lstStyle/>
                    <a:p>
                      <a:pPr algn="ctr"/>
                      <a:r>
                        <a:rPr lang="zh-CN" altLang="en-US" sz="2800" b="1" dirty="0" smtClean="0"/>
                        <a:t>信仰表现 </a:t>
                      </a:r>
                      <a:endParaRPr lang="en-US" altLang="zh-CN" sz="2800" b="1" dirty="0" smtClean="0"/>
                    </a:p>
                    <a:p>
                      <a:pPr algn="ctr"/>
                      <a:r>
                        <a:rPr lang="en-US" altLang="zh-CN" b="1" dirty="0" smtClean="0"/>
                        <a:t> </a:t>
                      </a:r>
                      <a:r>
                        <a:rPr lang="en-US" b="1" dirty="0"/>
                        <a:t>Expression</a:t>
                      </a:r>
                    </a:p>
                  </a:txBody>
                  <a:tcPr anchor="ctr"/>
                </a:tc>
                <a:tc>
                  <a:txBody>
                    <a:bodyPr/>
                    <a:lstStyle/>
                    <a:p>
                      <a:pPr algn="ctr"/>
                      <a:r>
                        <a:rPr lang="zh-CN" altLang="en-US" sz="2800" b="1" dirty="0"/>
                        <a:t>顺服、敬畏、信</a:t>
                      </a:r>
                      <a:r>
                        <a:rPr lang="zh-CN" altLang="en-US" sz="2800" b="1" dirty="0" smtClean="0"/>
                        <a:t>靠</a:t>
                      </a:r>
                      <a:endParaRPr lang="en-US" altLang="zh-CN" sz="2800" b="1" dirty="0" smtClean="0"/>
                    </a:p>
                    <a:p>
                      <a:pPr algn="ctr"/>
                      <a:r>
                        <a:rPr lang="zh-CN" altLang="en-US" b="1" dirty="0" smtClean="0"/>
                        <a:t> </a:t>
                      </a:r>
                      <a:r>
                        <a:rPr lang="en-US" b="1" dirty="0"/>
                        <a:t>Obedience, reverence, trust</a:t>
                      </a:r>
                    </a:p>
                  </a:txBody>
                  <a:tcPr anchor="ctr"/>
                </a:tc>
                <a:tc>
                  <a:txBody>
                    <a:bodyPr/>
                    <a:lstStyle/>
                    <a:p>
                      <a:pPr algn="ctr"/>
                      <a:r>
                        <a:rPr lang="zh-CN" altLang="en-US" sz="2800" b="1" dirty="0"/>
                        <a:t>利用、选择性顺服 </a:t>
                      </a:r>
                      <a:endParaRPr lang="en-US" altLang="zh-CN" sz="2800" b="1" dirty="0" smtClean="0"/>
                    </a:p>
                    <a:p>
                      <a:pPr algn="ctr"/>
                      <a:r>
                        <a:rPr lang="en-US" b="1" dirty="0" smtClean="0"/>
                        <a:t>Use </a:t>
                      </a:r>
                      <a:r>
                        <a:rPr lang="en-US" b="1" dirty="0"/>
                        <a:t>of faith, selective obedience</a:t>
                      </a:r>
                    </a:p>
                  </a:txBody>
                  <a:tcPr anchor="ctr"/>
                </a:tc>
              </a:tr>
              <a:tr h="981949">
                <a:tc>
                  <a:txBody>
                    <a:bodyPr/>
                    <a:lstStyle/>
                    <a:p>
                      <a:pPr algn="ctr"/>
                      <a:r>
                        <a:rPr lang="zh-CN" altLang="en-US" sz="2800" b="1" dirty="0"/>
                        <a:t>结果 </a:t>
                      </a:r>
                      <a:r>
                        <a:rPr lang="en-US" altLang="zh-CN" sz="2800" b="1" dirty="0" smtClean="0"/>
                        <a:t> </a:t>
                      </a:r>
                    </a:p>
                    <a:p>
                      <a:pPr algn="ctr"/>
                      <a:r>
                        <a:rPr lang="en-US" b="1" dirty="0" smtClean="0"/>
                        <a:t>Outcome</a:t>
                      </a:r>
                      <a:endParaRPr lang="en-US" b="1" dirty="0"/>
                    </a:p>
                  </a:txBody>
                  <a:tcPr anchor="ctr"/>
                </a:tc>
                <a:tc>
                  <a:txBody>
                    <a:bodyPr/>
                    <a:lstStyle/>
                    <a:p>
                      <a:pPr algn="ctr"/>
                      <a:r>
                        <a:rPr lang="zh-CN" altLang="en-US" sz="2800" b="1" dirty="0"/>
                        <a:t>灵命</a:t>
                      </a:r>
                      <a:r>
                        <a:rPr lang="zh-CN" altLang="en-US" sz="2800" b="1" dirty="0" smtClean="0"/>
                        <a:t>成长</a:t>
                      </a:r>
                      <a:r>
                        <a:rPr lang="en-US" altLang="zh-CN" sz="2800" b="1" dirty="0" smtClean="0"/>
                        <a:t>,</a:t>
                      </a:r>
                      <a:r>
                        <a:rPr lang="zh-CN" altLang="en-US" sz="2800" b="1" dirty="0" smtClean="0"/>
                        <a:t>讨</a:t>
                      </a:r>
                      <a:r>
                        <a:rPr lang="zh-CN" altLang="en-US" sz="2800" b="1" dirty="0"/>
                        <a:t>神喜悦 </a:t>
                      </a:r>
                      <a:endParaRPr lang="en-US" altLang="zh-CN" sz="2800" b="1" dirty="0" smtClean="0"/>
                    </a:p>
                    <a:p>
                      <a:pPr algn="ctr"/>
                      <a:r>
                        <a:rPr lang="en-US" b="1" dirty="0" smtClean="0"/>
                        <a:t>Spiritual </a:t>
                      </a:r>
                      <a:r>
                        <a:rPr lang="en-US" b="1" dirty="0"/>
                        <a:t>growth, pleasing God</a:t>
                      </a:r>
                    </a:p>
                  </a:txBody>
                  <a:tcPr anchor="ctr"/>
                </a:tc>
                <a:tc>
                  <a:txBody>
                    <a:bodyPr/>
                    <a:lstStyle/>
                    <a:p>
                      <a:pPr algn="ctr"/>
                      <a:r>
                        <a:rPr lang="zh-CN" altLang="en-US" sz="2800" b="1" dirty="0"/>
                        <a:t>自我</a:t>
                      </a:r>
                      <a:r>
                        <a:rPr lang="zh-CN" altLang="en-US" sz="2800" b="1" dirty="0" smtClean="0"/>
                        <a:t>放纵</a:t>
                      </a:r>
                      <a:r>
                        <a:rPr lang="en-US" altLang="zh-CN" sz="2800" b="1" dirty="0" smtClean="0"/>
                        <a:t>,</a:t>
                      </a:r>
                      <a:r>
                        <a:rPr lang="zh-CN" altLang="en-US" sz="2800" b="1" dirty="0" smtClean="0"/>
                        <a:t>远离</a:t>
                      </a:r>
                      <a:r>
                        <a:rPr lang="zh-CN" altLang="en-US" sz="2800" b="1" dirty="0" smtClean="0"/>
                        <a:t>真</a:t>
                      </a:r>
                      <a:endParaRPr lang="en-US" altLang="zh-CN" sz="2800" b="1" dirty="0" smtClean="0"/>
                    </a:p>
                    <a:p>
                      <a:pPr algn="ctr"/>
                      <a:r>
                        <a:rPr lang="en-US" b="1" dirty="0" smtClean="0"/>
                        <a:t>Self-indulgence</a:t>
                      </a:r>
                      <a:r>
                        <a:rPr lang="en-US" b="1" dirty="0"/>
                        <a:t>, drifting from truth</a:t>
                      </a:r>
                    </a:p>
                  </a:txBody>
                  <a:tcPr anchor="ctr"/>
                </a:tc>
              </a:tr>
            </a:tbl>
          </a:graphicData>
        </a:graphic>
      </p:graphicFrame>
    </p:spTree>
    <p:extLst>
      <p:ext uri="{BB962C8B-B14F-4D97-AF65-F5344CB8AC3E}">
        <p14:creationId xmlns:p14="http://schemas.microsoft.com/office/powerpoint/2010/main" xmlns="" val="41569702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title"/>
          </p:nvPr>
        </p:nvSpPr>
        <p:spPr>
          <a:xfrm>
            <a:off x="0" y="0"/>
            <a:ext cx="9144000" cy="5143500"/>
          </a:xfrm>
        </p:spPr>
        <p:txBody>
          <a:bodyPr/>
          <a:lstStyle/>
          <a:p>
            <a:pPr algn="l"/>
            <a:r>
              <a:rPr lang="zh-CN" altLang="en-US" sz="3200" b="1" dirty="0" smtClean="0"/>
              <a:t>一</a:t>
            </a:r>
            <a:endParaRPr lang="zh-CN" altLang="en-US" sz="3200" b="1" dirty="0"/>
          </a:p>
        </p:txBody>
      </p:sp>
      <p:pic>
        <p:nvPicPr>
          <p:cNvPr id="2050" name="Picture 2" descr="C:\Users\Peter Tian\Desktop\讲章预备\faked_god.png"/>
          <p:cNvPicPr>
            <a:picLocks noChangeAspect="1" noChangeArrowheads="1"/>
          </p:cNvPicPr>
          <p:nvPr/>
        </p:nvPicPr>
        <p:blipFill>
          <a:blip r:embed="rId3"/>
          <a:srcRect/>
          <a:stretch>
            <a:fillRect/>
          </a:stretch>
        </p:blipFill>
        <p:spPr bwMode="auto">
          <a:xfrm>
            <a:off x="0" y="0"/>
            <a:ext cx="9144000" cy="5143500"/>
          </a:xfrm>
          <a:prstGeom prst="rect">
            <a:avLst/>
          </a:prstGeom>
          <a:noFill/>
        </p:spPr>
      </p:pic>
    </p:spTree>
    <p:extLst>
      <p:ext uri="{BB962C8B-B14F-4D97-AF65-F5344CB8AC3E}">
        <p14:creationId xmlns:p14="http://schemas.microsoft.com/office/powerpoint/2010/main" xmlns="" val="41569702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27205</TotalTime>
  <Words>535</Words>
  <Application>Microsoft Office PowerPoint</Application>
  <PresentationFormat>On-screen Show (16:9)</PresentationFormat>
  <Paragraphs>89</Paragraphs>
  <Slides>15</Slides>
  <Notes>12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主题</vt:lpstr>
      <vt:lpstr>从背叛到救赎——神与祂子民的爱恨情深 From Betrayal to Redemption: The Deep Love and Pain Between  God and His People 何/Hos. 1:1-9</vt:lpstr>
      <vt:lpstr>旧约</vt:lpstr>
      <vt:lpstr>祈祷/Prayer</vt:lpstr>
      <vt:lpstr>以色列统一王国 The united Kingdom of Israel    南国犹大                                       北国以色列  The Soouthern kingdom: Judah                 The Northern Kingdom: Israel （2个支派/2 tribes）            （10个支派/10 tribes）</vt:lpstr>
      <vt:lpstr>1：1节当乌西雅，约坦，亚哈斯，希西家作犹大王，约阿施的儿子耶罗波安，作以色列王的时候，耶和华的话临到备利的儿子何西阿。  1The word of the Lord that came to Hosea son of Beeri during the reigns of Uzziah, Jotham, Ahaz and Hezekiah, kings of Judah, and during the reign of Jeroboam son of Joash king of Israel:</vt:lpstr>
      <vt:lpstr>Slide 6</vt:lpstr>
      <vt:lpstr>1.谎言、虚假（何4:1） 2.奸淫（何7：4） 3.杀人流血（何5：2） 4.强夺奢华（何10：13） 5.人多行诡诈(何12:7) 6.不公义（何10：4 )  7.虐待穷人  摩2：7</vt:lpstr>
      <vt:lpstr>一</vt:lpstr>
      <vt:lpstr>一</vt:lpstr>
      <vt:lpstr>二，何西阿的呼召与使命 2-3a II. Hosea’s Calling and Mission    2-3a  耶和华初次与何西阿说话，对他说，你去娶淫妇为妻，也收那从淫乱所生的儿女，因为这地大行淫乱，离弃耶和华。3于是，何西阿去娶了滴拉音的女儿歌篾……。 2When the Lord began to speak through Hosea, the Lord said to him, ‘Go, marry a promiscuous woman and have children with her, for like an adulterous wife this land is guilty of unfaithfulness to the Lord.’ 3So he married Gomer daughter of Diblaim…</vt:lpstr>
      <vt:lpstr>        如果今天神这样的命令临到你我身上，我们会做出怎样的回应？换句话说，如果今天神吩咐你去做一件你本不愿意去做的事情，你愿意顺服吗？             If such a command from God were given to you today, how would you respond? In other words, if God asked you to do something you didn’t want to do — would you be willing to obey?</vt:lpstr>
      <vt:lpstr>三，何西阿为三个儿女取名的意义  3b-9 III,The Naming of Hosea’s Three Children and Its Significance  3……这妇人怀孕，给他生了一个儿子。4耶和华对何西阿说，给他起名叫耶斯列，因为再过片时，我必讨耶户家在耶斯列杀人流血的罪，也必使以色列家的国灭绝。  3…she conceived and bore him a son. 4Then the Lord said to Hosea, ‘Call him Jezreel, because I will soon punish the house of Jehu for the massacre at Jezreel, and I will put an end to the kingdom of Israel.</vt:lpstr>
      <vt:lpstr>6歌篾又怀孕生了一个女儿，耶和华对何西阿说，给她起名叫罗路哈玛，因为我必不再怜悯以色列家，决不赦免他们。8歌篾给罗路哈玛断奶以后，又怀孕生了一个儿子。9耶和华说，给他起名叫罗阿米，因为你们不作我的子民，我也不作你们的神。          6Gomer conceived again and gave birth to a daughter. Then the Lord said to Hosea, ‘Call her Lo-Ruhamah (which means “not loved”), for I will no longer show love to Israel, that I should at all forgive them. 8After she had weaned Lo-Ruhamah, Gomer had another son. 9Then the Lord said, ‘Call him Lo-Ammi (which means “not my people”), for you are not my people, and I am not your God. </vt:lpstr>
      <vt:lpstr>1、耶斯列——神审判。原文：神栽种；在何西阿书中具有审判的象征意义。  2、罗路哈玛——不蒙怜悯   3、罗阿米——非我民</vt:lpstr>
      <vt:lpstr>总结 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20:3 除了我以外，你不可有别的神。20:4 不可为自己雕刻偶像；也不可做甚么形像彷佛上天、下地和地底下、水中的百物.  20:7 不可妄称耶和华你　神的名；因为妄称耶和华名的，耶和华必不以他为无罪。不可妄称耶和华你　神的名；因为妄称耶和华名的，耶和华必不以他为无罪。 </dc:title>
  <dc:creator>peter tian</dc:creator>
  <cp:lastModifiedBy>Peter Tian</cp:lastModifiedBy>
  <cp:revision>1555</cp:revision>
  <dcterms:modified xsi:type="dcterms:W3CDTF">2025-08-02T15:54:56Z</dcterms:modified>
</cp:coreProperties>
</file>