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88" r:id="rId2"/>
    <p:sldId id="1009" r:id="rId3"/>
    <p:sldId id="1025" r:id="rId4"/>
    <p:sldId id="1035" r:id="rId5"/>
    <p:sldId id="1036" r:id="rId6"/>
    <p:sldId id="1037" r:id="rId7"/>
    <p:sldId id="1038" r:id="rId8"/>
    <p:sldId id="1039" r:id="rId9"/>
    <p:sldId id="1042" r:id="rId10"/>
    <p:sldId id="1043" r:id="rId11"/>
    <p:sldId id="1044" r:id="rId12"/>
    <p:sldId id="1053" r:id="rId13"/>
    <p:sldId id="1051" r:id="rId14"/>
    <p:sldId id="1052" r:id="rId15"/>
    <p:sldId id="1012" r:id="rId16"/>
    <p:sldId id="1046" r:id="rId17"/>
    <p:sldId id="1031" r:id="rId18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526" autoAdjust="0"/>
  </p:normalViewPr>
  <p:slideViewPr>
    <p:cSldViewPr>
      <p:cViewPr varScale="1">
        <p:scale>
          <a:sx n="145" d="100"/>
          <a:sy n="145" d="100"/>
        </p:scale>
        <p:origin x="-6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/>
          <a:lstStyle/>
          <a:p>
            <a:r>
              <a:rPr lang="zh-CN" altLang="en-US" sz="3300" b="1" dirty="0" smtClean="0"/>
              <a:t>从背叛到救赎</a:t>
            </a:r>
            <a:r>
              <a:rPr lang="en-US" altLang="zh-CN" sz="3300" b="1" dirty="0" smtClean="0"/>
              <a:t>——</a:t>
            </a:r>
            <a:r>
              <a:rPr lang="zh-CN" altLang="en-US" sz="3300" b="1" dirty="0" smtClean="0"/>
              <a:t>神与祂子民的爱恨情深（二）</a:t>
            </a:r>
            <a:r>
              <a:rPr lang="zh-CN" altLang="en-US" sz="2800" b="1" dirty="0" smtClean="0"/>
              <a:t/>
            </a:r>
            <a:br>
              <a:rPr lang="zh-CN" altLang="en-US" sz="2800" b="1" dirty="0" smtClean="0"/>
            </a:br>
            <a:r>
              <a:rPr lang="zh-CN" altLang="en-US" sz="3200" b="1" dirty="0" smtClean="0"/>
              <a:t>何</a:t>
            </a: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10-2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</a:t>
            </a:r>
            <a:endParaRPr lang="zh-CN" altLang="en-US" sz="3200" b="1" dirty="0"/>
          </a:p>
        </p:txBody>
      </p:sp>
      <p:pic>
        <p:nvPicPr>
          <p:cNvPr id="2" name="Picture 2" descr="C:\Users\Peter Tian\Desktop\讲章预备\img_20160801_154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914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二、审判中的恩典与怜悯</a:t>
            </a:r>
            <a:r>
              <a:rPr lang="en-US" sz="3600" b="1" dirty="0" smtClean="0"/>
              <a:t> 1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10-2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</a:t>
            </a:r>
            <a:br>
              <a:rPr lang="en-US" sz="3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3600" b="1" dirty="0" smtClean="0"/>
              <a:t>      </a:t>
            </a:r>
            <a:r>
              <a:rPr lang="en-US" sz="3200" b="1" dirty="0" smtClean="0"/>
              <a:t>10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然而</a:t>
            </a:r>
            <a:r>
              <a:rPr lang="zh-CN" altLang="en-US" sz="3200" b="1" dirty="0" smtClean="0"/>
              <a:t>，以色列的人数必如海沙，不可量，不可数。从前在什么地方对他们说，你们不是我的子民，将来在那里必对他们说，你们是永生神的儿子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>11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犹大人和以色列人，必一同聚集</a:t>
            </a:r>
            <a:r>
              <a:rPr lang="zh-CN" altLang="en-US" sz="3200" b="1" dirty="0" smtClean="0"/>
              <a:t>，为自己立一个首领，从这地上去（或作从被掳之地上来），因为耶斯列的日子必为大日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/>
              <a:t>  1</a:t>
            </a:r>
            <a:r>
              <a:rPr lang="zh-CN" altLang="en-US" sz="3200" b="1" dirty="0" smtClean="0"/>
              <a:t>你们要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称你们的弟兄为阿米</a:t>
            </a:r>
            <a:r>
              <a:rPr lang="zh-CN" altLang="en-US" sz="3200" b="1" dirty="0" smtClean="0"/>
              <a:t>（就是我民的意思</a:t>
            </a:r>
            <a:r>
              <a:rPr lang="zh-CN" altLang="en-US" sz="3200" b="1" dirty="0" smtClean="0"/>
              <a:t>）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称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你们的姐妹为路哈玛</a:t>
            </a:r>
            <a:r>
              <a:rPr lang="zh-CN" altLang="en-US" sz="3200" b="1" dirty="0" smtClean="0"/>
              <a:t>（就是蒙怜悯的意思</a:t>
            </a:r>
            <a:r>
              <a:rPr lang="zh-CN" altLang="en-US" sz="3200" b="1" dirty="0" smtClean="0"/>
              <a:t>）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 1. </a:t>
            </a:r>
            <a:r>
              <a:rPr lang="zh-CN" altLang="en-US" sz="3600" b="1" dirty="0" smtClean="0"/>
              <a:t>神审判中的应许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从“不是子民”到“永生神的儿子”（</a:t>
            </a:r>
            <a:r>
              <a:rPr lang="en-US" sz="3600" b="1" dirty="0" smtClean="0"/>
              <a:t>1:10</a:t>
            </a:r>
            <a:r>
              <a:rPr lang="zh-CN" altLang="en-US" sz="3600" b="1" dirty="0" smtClean="0"/>
              <a:t>）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3600" b="1" dirty="0" smtClean="0"/>
              <a:t>2</a:t>
            </a:r>
            <a:r>
              <a:rPr lang="en-US" altLang="zh-CN" sz="3600" b="1" dirty="0" smtClean="0"/>
              <a:t>. </a:t>
            </a:r>
            <a:r>
              <a:rPr lang="zh-CN" altLang="en-US" sz="3600" b="1" dirty="0" smtClean="0"/>
              <a:t>神复兴中的合一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从分裂到合一，归回神的治理（</a:t>
            </a:r>
            <a:r>
              <a:rPr lang="en-US" altLang="zh-CN" sz="3600" b="1" dirty="0" smtClean="0"/>
              <a:t>1:11</a:t>
            </a:r>
            <a:r>
              <a:rPr lang="zh-CN" altLang="en-US" sz="3600" b="1" dirty="0" smtClean="0"/>
              <a:t>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sz="3600" b="1" dirty="0" smtClean="0"/>
              <a:t> 3. </a:t>
            </a:r>
            <a:r>
              <a:rPr lang="zh-CN" altLang="en-US" sz="3600" b="1" dirty="0" smtClean="0"/>
              <a:t>神慈爱的翻转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从“罗阿米”“罗路哈玛”到“阿米”“路哈玛”（</a:t>
            </a:r>
            <a:r>
              <a:rPr lang="en-US" sz="3600" b="1" dirty="0" smtClean="0"/>
              <a:t>2:1</a:t>
            </a:r>
            <a:r>
              <a:rPr lang="zh-CN" altLang="en-US" sz="3600" b="1" dirty="0" smtClean="0"/>
              <a:t>）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endParaRPr lang="zh-CN" altLang="en-US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13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我必追讨</a:t>
            </a:r>
            <a:r>
              <a:rPr lang="zh-CN" altLang="en-US" sz="3600" b="1" dirty="0" smtClean="0"/>
              <a:t>她素日给诸巴力烧香的罪，那时她佩带耳环，和别样妆饰，随从她所爱的，却忘记我。这是耶和华说的。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14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后来我必</a:t>
            </a:r>
            <a:r>
              <a:rPr lang="zh-CN" altLang="en-US" sz="3600" b="1" dirty="0" smtClean="0"/>
              <a:t>劝导她，领她到旷野，对她说安慰的话。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刀剑必临到他们的城邑，毁坏门闩，把人吞灭，都因他们随从自己的计谋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我的民偏要背道离开我，众先知虽然招呼他们归向至上的主，却无人尊崇主。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8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以法莲哪，我怎能舍弃你</a:t>
            </a:r>
            <a:r>
              <a:rPr lang="zh-CN" altLang="en-US" sz="3600" b="1" dirty="0" smtClean="0"/>
              <a:t>，以色列阿，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我怎能</a:t>
            </a:r>
            <a:r>
              <a:rPr lang="zh-CN" altLang="en-US" sz="3600" b="1" dirty="0" smtClean="0"/>
              <a:t>弃绝你，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我怎能</a:t>
            </a:r>
            <a:r>
              <a:rPr lang="zh-CN" altLang="en-US" sz="3600" b="1" dirty="0" smtClean="0"/>
              <a:t>使你如押玛，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怎能</a:t>
            </a:r>
            <a:r>
              <a:rPr lang="zh-CN" altLang="en-US" sz="3600" b="1" dirty="0" smtClean="0"/>
              <a:t>使你如洗扁，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我回心转意，我的怜爱大大发动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14</a:t>
            </a:r>
            <a:r>
              <a:rPr lang="zh-CN" altLang="en-US" sz="3600" b="1" dirty="0" smtClean="0"/>
              <a:t>我必向以法莲如狮子，向犹大家如少壮狮子。我必撕裂而去，我要夺去，无人搭救。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15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我要回到原处，等他们自觉有罪（或作承认己罪），寻求我面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他们在急难的时候，必切切寻求我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57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</a:t>
            </a:r>
            <a:endParaRPr lang="zh-CN" altLang="en-US" sz="3600" b="1" dirty="0"/>
          </a:p>
        </p:txBody>
      </p:sp>
      <p:pic>
        <p:nvPicPr>
          <p:cNvPr id="3076" name="Picture 4" descr="C:\Users\Peter Tian\Desktop\讲章预备\ab255ee0-6d36-11f0-af20-030418be2c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5143500"/>
          </a:xfrm>
          <a:prstGeom prst="rect">
            <a:avLst/>
          </a:prstGeom>
          <a:noFill/>
        </p:spPr>
      </p:pic>
      <p:pic>
        <p:nvPicPr>
          <p:cNvPr id="3077" name="Picture 5" descr="C:\Users\Peter Tian\Desktop\讲章预备\QcCoGiZJ80ssFjSn0PvsxYrsoD2eEF-fFW3uRBVt7k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2486026"/>
          </a:xfrm>
          <a:prstGeom prst="rect">
            <a:avLst/>
          </a:prstGeom>
          <a:noFill/>
        </p:spPr>
      </p:pic>
      <p:pic>
        <p:nvPicPr>
          <p:cNvPr id="3078" name="Picture 6" descr="C:\Users\Peter Tian\Desktop\讲章预备\e02063226b0a438a9f92a061fb2f243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2657475"/>
            <a:ext cx="4419600" cy="248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zh-CN" alt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一、神与祂子民的爱恨情深</a:t>
            </a:r>
            <a:br>
              <a:rPr lang="zh-CN" altLang="en-US" sz="3600" b="1" dirty="0" smtClean="0"/>
            </a:br>
            <a:r>
              <a:rPr lang="en-US" sz="3600" b="1" dirty="0" smtClean="0"/>
              <a:t>	</a:t>
            </a:r>
            <a:br>
              <a:rPr lang="en-US" sz="3600" b="1" dirty="0" smtClean="0"/>
            </a:br>
            <a:r>
              <a:rPr lang="zh-CN" altLang="en-US" sz="3600" b="1" dirty="0" smtClean="0"/>
              <a:t>王下</a:t>
            </a:r>
            <a:r>
              <a:rPr lang="en-US" sz="3600" b="1" dirty="0" smtClean="0"/>
              <a:t>17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6  </a:t>
            </a:r>
            <a:r>
              <a:rPr lang="zh-CN" altLang="en-US" sz="3600" b="1" dirty="0" smtClean="0"/>
              <a:t>何细亚第九年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亚述王攻取了撒玛利亚</a:t>
            </a:r>
            <a:r>
              <a:rPr lang="zh-CN" altLang="en-US" sz="3600" b="1" dirty="0" smtClean="0"/>
              <a:t>，将以色列人掳到亚述，把他们安置在哈腊与歌散的哈博河边，并玛代人的城邑。</a:t>
            </a:r>
            <a:br>
              <a:rPr lang="zh-CN" altLang="en-US" sz="3600" b="1" dirty="0" smtClean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北国以色列亡国的原因：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</a:t>
            </a:r>
            <a:r>
              <a:rPr lang="zh-CN" altLang="en-US" sz="3600" b="1" dirty="0" smtClean="0"/>
              <a:t>、敬拜别神、侍奉偶像</a:t>
            </a:r>
            <a:r>
              <a:rPr lang="en-US" sz="3600" b="1" dirty="0" smtClean="0"/>
              <a:t> </a:t>
            </a:r>
            <a:r>
              <a:rPr lang="zh-CN" altLang="en-US" sz="3600" b="1" dirty="0" smtClean="0"/>
              <a:t>王下</a:t>
            </a:r>
            <a:r>
              <a:rPr lang="en-US" altLang="zh-CN" sz="3600" b="1" dirty="0" smtClean="0"/>
              <a:t>17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，</a:t>
            </a:r>
            <a:r>
              <a:rPr lang="en-US" sz="3600" b="1" dirty="0" smtClean="0"/>
              <a:t>16-17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3200" b="1" dirty="0" smtClean="0"/>
              <a:t>A</a:t>
            </a:r>
            <a:r>
              <a:rPr lang="zh-CN" altLang="en-US" sz="3200" b="1" dirty="0" smtClean="0"/>
              <a:t>、敬拜金牛犊</a:t>
            </a:r>
            <a:r>
              <a:rPr lang="en-US" sz="3200" b="1" dirty="0" smtClean="0"/>
              <a:t> 16</a:t>
            </a:r>
            <a:r>
              <a:rPr lang="zh-CN" altLang="en-US" sz="3200" b="1" dirty="0" smtClean="0"/>
              <a:t>、</a:t>
            </a:r>
            <a:r>
              <a:rPr lang="en-US" sz="3200" b="1" dirty="0" smtClean="0"/>
              <a:t>21-23</a:t>
            </a:r>
            <a:r>
              <a:rPr lang="zh-CN" altLang="en-US" sz="3200" b="1" dirty="0" smtClean="0"/>
              <a:t>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3200" b="1" dirty="0" smtClean="0"/>
              <a:t>B</a:t>
            </a:r>
            <a:r>
              <a:rPr lang="zh-CN" altLang="en-US" sz="3200" b="1" dirty="0" smtClean="0"/>
              <a:t>、敬拜外邦神（巴力和亚舍拉）和天上的万象</a:t>
            </a:r>
            <a:r>
              <a:rPr lang="en-US" sz="3200" b="1" dirty="0" smtClean="0"/>
              <a:t> 16-17</a:t>
            </a:r>
            <a:endParaRPr lang="zh-CN" alt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1981200" cy="270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Peter Tian\Desktop\讲章预备\faked_g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1" y="2647950"/>
            <a:ext cx="3759200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2</a:t>
            </a:r>
            <a:r>
              <a:rPr lang="zh-CN" altLang="en-US" sz="3600" b="1" dirty="0" smtClean="0"/>
              <a:t>、随从外邦人的风俗、效法他们的行为，暗中行不正的事</a:t>
            </a:r>
            <a:r>
              <a:rPr lang="en-US" sz="3600" b="1" dirty="0" smtClean="0"/>
              <a:t> 8-11</a:t>
            </a:r>
            <a:r>
              <a:rPr lang="zh-CN" altLang="en-US" sz="3600" b="1" dirty="0" smtClean="0"/>
              <a:t>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200" b="1" dirty="0" smtClean="0"/>
              <a:t/>
            </a:r>
            <a:br>
              <a:rPr lang="zh-CN" altLang="en-US" sz="1200" b="1" dirty="0" smtClean="0"/>
            </a:br>
            <a:r>
              <a:rPr lang="zh-CN" altLang="en-US" sz="1200" b="1" dirty="0" smtClean="0"/>
              <a:t>     </a:t>
            </a:r>
            <a:r>
              <a:rPr lang="zh-CN" altLang="en-US" sz="12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王下</a:t>
            </a:r>
            <a:r>
              <a:rPr lang="en-US" sz="3200" b="1" dirty="0" smtClean="0">
                <a:solidFill>
                  <a:srgbClr val="0070C0"/>
                </a:solidFill>
              </a:rPr>
              <a:t>17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</a:t>
            </a:r>
            <a:r>
              <a:rPr lang="en-US" sz="3200" b="1" dirty="0" smtClean="0">
                <a:solidFill>
                  <a:srgbClr val="0070C0"/>
                </a:solidFill>
              </a:rPr>
              <a:t>9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在他们所有的城邑，从了望楼直到坚固城，建筑丘坛。</a:t>
            </a:r>
            <a:r>
              <a:rPr lang="en-US" sz="32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在各高冈上，各青翠树下立柱像和木偶。</a:t>
            </a:r>
            <a:r>
              <a:rPr lang="en-US" sz="3200" b="1" dirty="0" smtClean="0">
                <a:solidFill>
                  <a:srgbClr val="0070C0"/>
                </a:solidFill>
              </a:rPr>
              <a:t>11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在丘坛上烧香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……</a:t>
            </a:r>
            <a:r>
              <a:rPr lang="en-US" sz="3200" b="1" dirty="0" smtClean="0">
                <a:solidFill>
                  <a:srgbClr val="0070C0"/>
                </a:solidFill>
              </a:rPr>
              <a:t>17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又使他们的儿女经火，用占卜，行法术卖了自己，行耶和华眼中看为恶的事，惹动他的怒气。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sz="3600" b="1" dirty="0" smtClean="0"/>
              <a:t>3</a:t>
            </a:r>
            <a:r>
              <a:rPr lang="zh-CN" altLang="en-US" sz="3600" b="1" dirty="0" smtClean="0"/>
              <a:t>、厌弃耶和华神的律法和与他们所立的约，不听神仆人、众先知的话</a:t>
            </a:r>
            <a:r>
              <a:rPr lang="en-US" sz="3600" b="1" dirty="0" smtClean="0"/>
              <a:t>13-14</a:t>
            </a:r>
            <a:r>
              <a:rPr lang="zh-CN" altLang="en-US" sz="3600" b="1" dirty="0" smtClean="0"/>
              <a:t>节</a:t>
            </a:r>
            <a:r>
              <a:rPr lang="en-US" sz="3600" b="1" dirty="0" smtClean="0"/>
              <a:t>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8  </a:t>
            </a:r>
            <a:r>
              <a:rPr lang="zh-CN" altLang="en-US" sz="3600" b="1" dirty="0" smtClean="0"/>
              <a:t>她不知道是我给她五谷，新酒，和油，又加增她的金银。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她却以此供奉巴力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我必追讨她素日给诸巴力烧香的罪</a:t>
            </a:r>
            <a:r>
              <a:rPr lang="zh-CN" altLang="en-US" sz="3600" b="1" dirty="0" smtClean="0"/>
              <a:t>，那时她佩带耳环，和别样妆饰，随从她所爱的，却忘记我。这是耶和华说的。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12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我的民求问木偶</a:t>
            </a:r>
            <a:r>
              <a:rPr lang="zh-CN" altLang="en-US" sz="3600" b="1" dirty="0" smtClean="0"/>
              <a:t>，以为木杖能指示他们，因为他们的淫心使他们失迷，他们就行淫离弃神，不守约束。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在各山顶，各高冈的橡树，杨树，栗树之下，献祭烧香，</a:t>
            </a:r>
            <a:r>
              <a:rPr lang="zh-CN" altLang="en-US" sz="3600" b="1" dirty="0" smtClean="0"/>
              <a:t>因为树影美好。所以，你们的女儿淫乱，你们的新妇行淫。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摩</a:t>
            </a:r>
            <a:r>
              <a:rPr lang="en-US" sz="3600" b="1" dirty="0" smtClean="0"/>
              <a:t>5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26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你们抬着为自己所造之摩洛的帐幕，和偶像的龛，并你们的神星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27</a:t>
            </a:r>
            <a:r>
              <a:rPr lang="zh-CN" altLang="en-US" sz="3600" b="1" dirty="0" smtClean="0"/>
              <a:t>所以我要把你们掳到大马色以外。这是耶和华，名为万军之神说的。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zh-CN" altLang="en-US" sz="3600" b="1" dirty="0" smtClean="0"/>
              <a:t>耶斯列 </a:t>
            </a:r>
            <a:r>
              <a:rPr lang="en-US" altLang="zh-CN" sz="3600" b="1" dirty="0" smtClean="0"/>
              <a:t>—— </a:t>
            </a:r>
            <a:r>
              <a:rPr lang="zh-CN" altLang="en-US" sz="3600" b="1" dirty="0" smtClean="0"/>
              <a:t>罗路哈马 </a:t>
            </a:r>
            <a:r>
              <a:rPr lang="en-US" altLang="zh-CN" sz="3600" b="1" dirty="0" smtClean="0"/>
              <a:t>—— </a:t>
            </a:r>
            <a:r>
              <a:rPr lang="zh-CN" altLang="en-US" sz="3600" b="1" dirty="0" smtClean="0"/>
              <a:t>罗阿米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神的审判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不蒙怜悯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非我民</a:t>
            </a:r>
            <a:endParaRPr lang="zh-CN" altLang="en-US" sz="3600" b="1" dirty="0"/>
          </a:p>
        </p:txBody>
      </p:sp>
      <p:sp>
        <p:nvSpPr>
          <p:cNvPr id="3" name="Up-Down Arrow 2"/>
          <p:cNvSpPr/>
          <p:nvPr/>
        </p:nvSpPr>
        <p:spPr>
          <a:xfrm>
            <a:off x="1828800" y="2114550"/>
            <a:ext cx="457200" cy="9144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Up-Down Arrow 3"/>
          <p:cNvSpPr/>
          <p:nvPr/>
        </p:nvSpPr>
        <p:spPr>
          <a:xfrm>
            <a:off x="4343400" y="2038350"/>
            <a:ext cx="457200" cy="9144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Up-Down Arrow 4"/>
          <p:cNvSpPr/>
          <p:nvPr/>
        </p:nvSpPr>
        <p:spPr>
          <a:xfrm>
            <a:off x="7086600" y="2038350"/>
            <a:ext cx="457200" cy="9144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27720</TotalTime>
  <Words>354</Words>
  <Application>Microsoft Office PowerPoint</Application>
  <PresentationFormat>On-screen Show (16:9)</PresentationFormat>
  <Paragraphs>31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从背叛到救赎——神与祂子民的爱恨情深（二） 何1：10-2：1</vt:lpstr>
      <vt:lpstr>祈祷/Prayer</vt:lpstr>
      <vt:lpstr>一、神与祂子民的爱恨情深   王下17：6  何细亚第九年亚述王攻取了撒玛利亚，将以色列人掳到亚述，把他们安置在哈腊与歌散的哈博河边，并玛代人的城邑。 </vt:lpstr>
      <vt:lpstr>北国以色列亡国的原因：  1、敬拜别神、侍奉偶像 王下17：7，16-17节  A、敬拜金牛犊 16、21-23节  B、敬拜外邦神（巴力和亚舍拉）和天上的万象 16-17</vt:lpstr>
      <vt:lpstr>2、随从外邦人的风俗、效法他们的行为，暗中行不正的事 8-11节             王下17：9   在他们所有的城邑，从了望楼直到坚固城，建筑丘坛。10在各高冈上，各青翠树下立柱像和木偶。11在丘坛上烧香……17又使他们的儿女经火，用占卜，行法术卖了自己，行耶和华眼中看为恶的事，惹动他的怒气。  3、厌弃耶和华神的律法和与他们所立的约，不听神仆人、众先知的话13-14节 </vt:lpstr>
      <vt:lpstr>何2：8  她不知道是我给她五谷，新酒，和油，又加增她的金银。她却以此供奉巴力。  13我必追讨她素日给诸巴力烧香的罪，那时她佩带耳环，和别样妆饰，随从她所爱的，却忘记我。这是耶和华说的。</vt:lpstr>
      <vt:lpstr>何4：12我的民求问木偶，以为木杖能指示他们，因为他们的淫心使他们失迷，他们就行淫离弃神，不守约束。  13在各山顶，各高冈的橡树，杨树，栗树之下，献祭烧香，因为树影美好。所以，你们的女儿淫乱，你们的新妇行淫。</vt:lpstr>
      <vt:lpstr>摩5：26你们抬着为自己所造之摩洛的帐幕，和偶像的龛，并你们的神星。27所以我要把你们掳到大马色以外。这是耶和华，名为万军之神说的。</vt:lpstr>
      <vt:lpstr>耶斯列 —— 罗路哈马 —— 罗阿米   神的审判——不蒙怜悯——非我民</vt:lpstr>
      <vt:lpstr>二、审判中的恩典与怜悯 1：10-2：1        10然而，以色列的人数必如海沙，不可量，不可数。从前在什么地方对他们说，你们不是我的子民，将来在那里必对他们说，你们是永生神的儿子。11犹大人和以色列人，必一同聚集，为自己立一个首领，从这地上去（或作从被掳之地上来），因为耶斯列的日子必为大日。    1你们要称你们的弟兄为阿米（就是我民的意思）,称你们的姐妹为路哈玛（就是蒙怜悯的意思）</vt:lpstr>
      <vt:lpstr>  1. 神审判中的应许——从“不是子民”到“永生神的儿子”（1:10）   2. 神复兴中的合一——从分裂到合一，归回神的治理（1:11）   3. 神慈爱的翻转——从“罗阿米”“罗路哈玛”到“阿米”“路哈玛”（2:1）   </vt:lpstr>
      <vt:lpstr>何2：13我必追讨她素日给诸巴力烧香的罪，那时她佩带耳环，和别样妆饰，随从她所爱的，却忘记我。这是耶和华说的。  14后来我必劝导她，领她到旷野，对她说安慰的话。</vt:lpstr>
      <vt:lpstr>何11：6刀剑必临到他们的城邑，毁坏门闩，把人吞灭，都因他们随从自己的计谋。7我的民偏要背道离开我，众先知虽然招呼他们归向至上的主，却无人尊崇主。  8以法莲哪，我怎能舍弃你，以色列阿，我怎能弃绝你，我怎能使你如押玛，怎能使你如洗扁，我回心转意，我的怜爱大大发动。</vt:lpstr>
      <vt:lpstr>何5：14我必向以法莲如狮子，向犹大家如少壮狮子。我必撕裂而去，我要夺去，无人搭救。  15我要回到原处，等他们自觉有罪（或作承认己罪），寻求我面，他们在急难的时候，必切切寻求我。</vt:lpstr>
      <vt:lpstr>总结 Summary</vt:lpstr>
      <vt:lpstr>一、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1588</cp:revision>
  <dcterms:modified xsi:type="dcterms:W3CDTF">2025-08-09T22:30:33Z</dcterms:modified>
</cp:coreProperties>
</file>