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888" r:id="rId2"/>
    <p:sldId id="1009" r:id="rId3"/>
    <p:sldId id="1108" r:id="rId4"/>
    <p:sldId id="1110" r:id="rId5"/>
    <p:sldId id="1109" r:id="rId6"/>
    <p:sldId id="1111" r:id="rId7"/>
    <p:sldId id="1112" r:id="rId8"/>
    <p:sldId id="1113" r:id="rId9"/>
    <p:sldId id="1114" r:id="rId10"/>
    <p:sldId id="1123" r:id="rId11"/>
    <p:sldId id="1124" r:id="rId12"/>
    <p:sldId id="1115" r:id="rId13"/>
    <p:sldId id="1125" r:id="rId14"/>
    <p:sldId id="1116" r:id="rId15"/>
    <p:sldId id="1117" r:id="rId16"/>
    <p:sldId id="1083" r:id="rId17"/>
  </p:sldIdLst>
  <p:sldSz cx="9144000" cy="5143500" type="screen16x9"/>
  <p:notesSz cx="7315200" cy="96012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a:srgbClr val="FCD9BC"/>
    <a:srgbClr val="FFFF66"/>
    <a:srgbClr val="EAEBB7"/>
    <a:srgbClr val="C9CC44"/>
    <a:srgbClr val="AEB092"/>
    <a:srgbClr val="AAB6A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94" autoAdjust="0"/>
    <p:restoredTop sz="94526" autoAdjust="0"/>
  </p:normalViewPr>
  <p:slideViewPr>
    <p:cSldViewPr>
      <p:cViewPr varScale="1">
        <p:scale>
          <a:sx n="110" d="100"/>
          <a:sy n="110" d="100"/>
        </p:scale>
        <p:origin x="-672" y="-67"/>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9EA76F-6AE5-4245-9389-52EDC9005E0B}"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zh-CN" altLang="en-US"/>
        </a:p>
      </dgm:t>
    </dgm:pt>
    <dgm:pt modelId="{BEBDDD2B-27A9-4E31-A983-0E61AE26A907}">
      <dgm:prSet phldrT="[Text]" custT="1"/>
      <dgm:spPr/>
      <dgm:t>
        <a:bodyPr/>
        <a:lstStyle/>
        <a:p>
          <a:r>
            <a:rPr lang="zh-CN" altLang="en-US" sz="3000" b="1" dirty="0" smtClean="0"/>
            <a:t>不甘心 </a:t>
          </a:r>
          <a:endParaRPr lang="zh-CN" altLang="en-US" sz="3000" b="1" dirty="0"/>
        </a:p>
      </dgm:t>
    </dgm:pt>
    <dgm:pt modelId="{4E17151B-1AEF-44EF-A936-366CB48AB879}" type="parTrans" cxnId="{B16D3703-3559-4DB3-B095-96C7A79986A2}">
      <dgm:prSet/>
      <dgm:spPr/>
      <dgm:t>
        <a:bodyPr/>
        <a:lstStyle/>
        <a:p>
          <a:endParaRPr lang="zh-CN" altLang="en-US"/>
        </a:p>
      </dgm:t>
    </dgm:pt>
    <dgm:pt modelId="{F48BDC4D-C8DD-42B2-8E12-7B3F8466F33C}" type="sibTrans" cxnId="{B16D3703-3559-4DB3-B095-96C7A79986A2}">
      <dgm:prSet/>
      <dgm:spPr/>
      <dgm:t>
        <a:bodyPr/>
        <a:lstStyle/>
        <a:p>
          <a:endParaRPr lang="zh-CN" altLang="en-US"/>
        </a:p>
      </dgm:t>
    </dgm:pt>
    <dgm:pt modelId="{D5EAA424-54B4-412D-8D31-CBB5276B787B}">
      <dgm:prSet phldrT="[Text]" custT="1"/>
      <dgm:spPr/>
      <dgm:t>
        <a:bodyPr/>
        <a:lstStyle/>
        <a:p>
          <a:r>
            <a:rPr lang="zh-CN" altLang="en-US" sz="3000" b="1" dirty="0" smtClean="0"/>
            <a:t>受伤</a:t>
          </a:r>
          <a:endParaRPr lang="zh-CN" altLang="en-US" sz="3000" b="1" dirty="0"/>
        </a:p>
      </dgm:t>
    </dgm:pt>
    <dgm:pt modelId="{8EC9E1F2-A12B-45E6-AA53-E5626A920155}" type="parTrans" cxnId="{87C96730-8646-44D3-82F4-991345754017}">
      <dgm:prSet/>
      <dgm:spPr/>
      <dgm:t>
        <a:bodyPr/>
        <a:lstStyle/>
        <a:p>
          <a:endParaRPr lang="zh-CN" altLang="en-US"/>
        </a:p>
      </dgm:t>
    </dgm:pt>
    <dgm:pt modelId="{5526B40B-5218-4C50-A304-20BCD25F9901}" type="sibTrans" cxnId="{87C96730-8646-44D3-82F4-991345754017}">
      <dgm:prSet/>
      <dgm:spPr/>
      <dgm:t>
        <a:bodyPr/>
        <a:lstStyle/>
        <a:p>
          <a:endParaRPr lang="zh-CN" altLang="en-US"/>
        </a:p>
      </dgm:t>
    </dgm:pt>
    <dgm:pt modelId="{98ADEDD9-8DF7-44D4-AEEC-BE826A1C7360}">
      <dgm:prSet phldrT="[Text]" custT="1"/>
      <dgm:spPr/>
      <dgm:t>
        <a:bodyPr/>
        <a:lstStyle/>
        <a:p>
          <a:r>
            <a:rPr lang="zh-CN" altLang="en-US" sz="3000" b="1" dirty="0" smtClean="0"/>
            <a:t>勉强</a:t>
          </a:r>
          <a:endParaRPr lang="zh-CN" altLang="en-US" sz="3000" b="1" dirty="0"/>
        </a:p>
      </dgm:t>
    </dgm:pt>
    <dgm:pt modelId="{1A4BE310-A2A5-47A3-86C7-716FC2178F94}" type="parTrans" cxnId="{AF735508-8C5A-4806-9889-E07D7234B3F6}">
      <dgm:prSet/>
      <dgm:spPr/>
      <dgm:t>
        <a:bodyPr/>
        <a:lstStyle/>
        <a:p>
          <a:endParaRPr lang="zh-CN" altLang="en-US"/>
        </a:p>
      </dgm:t>
    </dgm:pt>
    <dgm:pt modelId="{48678AA2-643F-45E4-B399-0114BB90FCA2}" type="sibTrans" cxnId="{AF735508-8C5A-4806-9889-E07D7234B3F6}">
      <dgm:prSet/>
      <dgm:spPr/>
      <dgm:t>
        <a:bodyPr/>
        <a:lstStyle/>
        <a:p>
          <a:endParaRPr lang="zh-CN" altLang="en-US"/>
        </a:p>
      </dgm:t>
    </dgm:pt>
    <dgm:pt modelId="{D75610CB-8AF3-419F-9E1B-798159B1E8AB}" type="pres">
      <dgm:prSet presAssocID="{AE9EA76F-6AE5-4245-9389-52EDC9005E0B}" presName="cycle" presStyleCnt="0">
        <dgm:presLayoutVars>
          <dgm:dir/>
          <dgm:resizeHandles val="exact"/>
        </dgm:presLayoutVars>
      </dgm:prSet>
      <dgm:spPr/>
      <dgm:t>
        <a:bodyPr/>
        <a:lstStyle/>
        <a:p>
          <a:endParaRPr lang="zh-CN" altLang="en-US"/>
        </a:p>
      </dgm:t>
    </dgm:pt>
    <dgm:pt modelId="{7B6B3AC6-549F-44AF-900C-FDECA5D2B9A7}" type="pres">
      <dgm:prSet presAssocID="{BEBDDD2B-27A9-4E31-A983-0E61AE26A907}" presName="dummy" presStyleCnt="0"/>
      <dgm:spPr/>
    </dgm:pt>
    <dgm:pt modelId="{DBF25D6C-6633-4753-A3A0-FEAD86B43295}" type="pres">
      <dgm:prSet presAssocID="{BEBDDD2B-27A9-4E31-A983-0E61AE26A907}" presName="node" presStyleLbl="revTx" presStyleIdx="0" presStyleCnt="3" custScaleX="144485" custScaleY="52399" custRadScaleRad="96176" custRadScaleInc="49228">
        <dgm:presLayoutVars>
          <dgm:bulletEnabled val="1"/>
        </dgm:presLayoutVars>
      </dgm:prSet>
      <dgm:spPr/>
      <dgm:t>
        <a:bodyPr/>
        <a:lstStyle/>
        <a:p>
          <a:endParaRPr lang="zh-CN" altLang="en-US"/>
        </a:p>
      </dgm:t>
    </dgm:pt>
    <dgm:pt modelId="{53CFB78B-2010-4BE9-8C10-59748EC860E5}" type="pres">
      <dgm:prSet presAssocID="{F48BDC4D-C8DD-42B2-8E12-7B3F8466F33C}" presName="sibTrans" presStyleLbl="node1" presStyleIdx="0" presStyleCnt="3"/>
      <dgm:spPr/>
      <dgm:t>
        <a:bodyPr/>
        <a:lstStyle/>
        <a:p>
          <a:endParaRPr lang="zh-CN" altLang="en-US"/>
        </a:p>
      </dgm:t>
    </dgm:pt>
    <dgm:pt modelId="{30E3D9A1-9DAA-465E-8956-48E36E6A11CC}" type="pres">
      <dgm:prSet presAssocID="{D5EAA424-54B4-412D-8D31-CBB5276B787B}" presName="dummy" presStyleCnt="0"/>
      <dgm:spPr/>
    </dgm:pt>
    <dgm:pt modelId="{764EB963-1C1D-4017-86DF-95A8E9BF21AD}" type="pres">
      <dgm:prSet presAssocID="{D5EAA424-54B4-412D-8D31-CBB5276B787B}" presName="node" presStyleLbl="revTx" presStyleIdx="1" presStyleCnt="3" custScaleX="118808" custScaleY="55936" custRadScaleRad="76964" custRadScaleInc="67071">
        <dgm:presLayoutVars>
          <dgm:bulletEnabled val="1"/>
        </dgm:presLayoutVars>
      </dgm:prSet>
      <dgm:spPr/>
      <dgm:t>
        <a:bodyPr/>
        <a:lstStyle/>
        <a:p>
          <a:endParaRPr lang="zh-CN" altLang="en-US"/>
        </a:p>
      </dgm:t>
    </dgm:pt>
    <dgm:pt modelId="{AA5C2CD6-7468-4F7C-8A33-1F3745907026}" type="pres">
      <dgm:prSet presAssocID="{5526B40B-5218-4C50-A304-20BCD25F9901}" presName="sibTrans" presStyleLbl="node1" presStyleIdx="1" presStyleCnt="3"/>
      <dgm:spPr/>
      <dgm:t>
        <a:bodyPr/>
        <a:lstStyle/>
        <a:p>
          <a:endParaRPr lang="zh-CN" altLang="en-US"/>
        </a:p>
      </dgm:t>
    </dgm:pt>
    <dgm:pt modelId="{C1C160C9-6936-4C38-B5ED-0EE708E3C5DD}" type="pres">
      <dgm:prSet presAssocID="{98ADEDD9-8DF7-44D4-AEEC-BE826A1C7360}" presName="dummy" presStyleCnt="0"/>
      <dgm:spPr/>
    </dgm:pt>
    <dgm:pt modelId="{C461FAE7-4E81-4148-B85D-4E82F4CA3AA3}" type="pres">
      <dgm:prSet presAssocID="{98ADEDD9-8DF7-44D4-AEEC-BE826A1C7360}" presName="node" presStyleLbl="revTx" presStyleIdx="2" presStyleCnt="3" custScaleX="119348" custScaleY="37707" custRadScaleRad="96585" custRadScaleInc="63312">
        <dgm:presLayoutVars>
          <dgm:bulletEnabled val="1"/>
        </dgm:presLayoutVars>
      </dgm:prSet>
      <dgm:spPr/>
      <dgm:t>
        <a:bodyPr/>
        <a:lstStyle/>
        <a:p>
          <a:endParaRPr lang="zh-CN" altLang="en-US"/>
        </a:p>
      </dgm:t>
    </dgm:pt>
    <dgm:pt modelId="{1087EE21-C2EC-4D37-812F-0B97C3237809}" type="pres">
      <dgm:prSet presAssocID="{48678AA2-643F-45E4-B399-0114BB90FCA2}" presName="sibTrans" presStyleLbl="node1" presStyleIdx="2" presStyleCnt="3" custLinFactNeighborX="1679" custLinFactNeighborY="-1217"/>
      <dgm:spPr/>
      <dgm:t>
        <a:bodyPr/>
        <a:lstStyle/>
        <a:p>
          <a:endParaRPr lang="zh-CN" altLang="en-US"/>
        </a:p>
      </dgm:t>
    </dgm:pt>
  </dgm:ptLst>
  <dgm:cxnLst>
    <dgm:cxn modelId="{C0CC9662-178A-498E-9615-CDFF1C61FED7}" type="presOf" srcId="{5526B40B-5218-4C50-A304-20BCD25F9901}" destId="{AA5C2CD6-7468-4F7C-8A33-1F3745907026}" srcOrd="0" destOrd="0" presId="urn:microsoft.com/office/officeart/2005/8/layout/cycle1"/>
    <dgm:cxn modelId="{17BAAE81-902E-4371-856A-9F83EA3400AE}" type="presOf" srcId="{D5EAA424-54B4-412D-8D31-CBB5276B787B}" destId="{764EB963-1C1D-4017-86DF-95A8E9BF21AD}" srcOrd="0" destOrd="0" presId="urn:microsoft.com/office/officeart/2005/8/layout/cycle1"/>
    <dgm:cxn modelId="{6A487D92-0409-491C-B683-79D198E5641B}" type="presOf" srcId="{98ADEDD9-8DF7-44D4-AEEC-BE826A1C7360}" destId="{C461FAE7-4E81-4148-B85D-4E82F4CA3AA3}" srcOrd="0" destOrd="0" presId="urn:microsoft.com/office/officeart/2005/8/layout/cycle1"/>
    <dgm:cxn modelId="{603666D2-E3C3-45C4-85AD-8C655418C22A}" type="presOf" srcId="{BEBDDD2B-27A9-4E31-A983-0E61AE26A907}" destId="{DBF25D6C-6633-4753-A3A0-FEAD86B43295}" srcOrd="0" destOrd="0" presId="urn:microsoft.com/office/officeart/2005/8/layout/cycle1"/>
    <dgm:cxn modelId="{F8F94D83-4BB0-49CF-8B0B-FDA04C2A3017}" type="presOf" srcId="{AE9EA76F-6AE5-4245-9389-52EDC9005E0B}" destId="{D75610CB-8AF3-419F-9E1B-798159B1E8AB}" srcOrd="0" destOrd="0" presId="urn:microsoft.com/office/officeart/2005/8/layout/cycle1"/>
    <dgm:cxn modelId="{039D6A0E-C8BE-493B-A03D-7A6F9C12A43E}" type="presOf" srcId="{48678AA2-643F-45E4-B399-0114BB90FCA2}" destId="{1087EE21-C2EC-4D37-812F-0B97C3237809}" srcOrd="0" destOrd="0" presId="urn:microsoft.com/office/officeart/2005/8/layout/cycle1"/>
    <dgm:cxn modelId="{7E651FFD-5232-41F6-B57B-E795768464C5}" type="presOf" srcId="{F48BDC4D-C8DD-42B2-8E12-7B3F8466F33C}" destId="{53CFB78B-2010-4BE9-8C10-59748EC860E5}" srcOrd="0" destOrd="0" presId="urn:microsoft.com/office/officeart/2005/8/layout/cycle1"/>
    <dgm:cxn modelId="{87C96730-8646-44D3-82F4-991345754017}" srcId="{AE9EA76F-6AE5-4245-9389-52EDC9005E0B}" destId="{D5EAA424-54B4-412D-8D31-CBB5276B787B}" srcOrd="1" destOrd="0" parTransId="{8EC9E1F2-A12B-45E6-AA53-E5626A920155}" sibTransId="{5526B40B-5218-4C50-A304-20BCD25F9901}"/>
    <dgm:cxn modelId="{B16D3703-3559-4DB3-B095-96C7A79986A2}" srcId="{AE9EA76F-6AE5-4245-9389-52EDC9005E0B}" destId="{BEBDDD2B-27A9-4E31-A983-0E61AE26A907}" srcOrd="0" destOrd="0" parTransId="{4E17151B-1AEF-44EF-A936-366CB48AB879}" sibTransId="{F48BDC4D-C8DD-42B2-8E12-7B3F8466F33C}"/>
    <dgm:cxn modelId="{AF735508-8C5A-4806-9889-E07D7234B3F6}" srcId="{AE9EA76F-6AE5-4245-9389-52EDC9005E0B}" destId="{98ADEDD9-8DF7-44D4-AEEC-BE826A1C7360}" srcOrd="2" destOrd="0" parTransId="{1A4BE310-A2A5-47A3-86C7-716FC2178F94}" sibTransId="{48678AA2-643F-45E4-B399-0114BB90FCA2}"/>
    <dgm:cxn modelId="{A287151F-4CAC-43D8-9CFE-ED15B47CED32}" type="presParOf" srcId="{D75610CB-8AF3-419F-9E1B-798159B1E8AB}" destId="{7B6B3AC6-549F-44AF-900C-FDECA5D2B9A7}" srcOrd="0" destOrd="0" presId="urn:microsoft.com/office/officeart/2005/8/layout/cycle1"/>
    <dgm:cxn modelId="{242E0FE9-1138-41CF-922D-B984568467BE}" type="presParOf" srcId="{D75610CB-8AF3-419F-9E1B-798159B1E8AB}" destId="{DBF25D6C-6633-4753-A3A0-FEAD86B43295}" srcOrd="1" destOrd="0" presId="urn:microsoft.com/office/officeart/2005/8/layout/cycle1"/>
    <dgm:cxn modelId="{D3BF1488-D283-4B0A-A710-1A7983B5BA0F}" type="presParOf" srcId="{D75610CB-8AF3-419F-9E1B-798159B1E8AB}" destId="{53CFB78B-2010-4BE9-8C10-59748EC860E5}" srcOrd="2" destOrd="0" presId="urn:microsoft.com/office/officeart/2005/8/layout/cycle1"/>
    <dgm:cxn modelId="{711F46B3-24C1-4562-BF78-3B7336ECBE03}" type="presParOf" srcId="{D75610CB-8AF3-419F-9E1B-798159B1E8AB}" destId="{30E3D9A1-9DAA-465E-8956-48E36E6A11CC}" srcOrd="3" destOrd="0" presId="urn:microsoft.com/office/officeart/2005/8/layout/cycle1"/>
    <dgm:cxn modelId="{EAE222AE-7467-46E8-8197-4234D0059A91}" type="presParOf" srcId="{D75610CB-8AF3-419F-9E1B-798159B1E8AB}" destId="{764EB963-1C1D-4017-86DF-95A8E9BF21AD}" srcOrd="4" destOrd="0" presId="urn:microsoft.com/office/officeart/2005/8/layout/cycle1"/>
    <dgm:cxn modelId="{9513C80A-CBAC-48E4-B7BD-1E0DB27BA145}" type="presParOf" srcId="{D75610CB-8AF3-419F-9E1B-798159B1E8AB}" destId="{AA5C2CD6-7468-4F7C-8A33-1F3745907026}" srcOrd="5" destOrd="0" presId="urn:microsoft.com/office/officeart/2005/8/layout/cycle1"/>
    <dgm:cxn modelId="{8F62F1BC-82B4-4D17-9E13-374657CC6474}" type="presParOf" srcId="{D75610CB-8AF3-419F-9E1B-798159B1E8AB}" destId="{C1C160C9-6936-4C38-B5ED-0EE708E3C5DD}" srcOrd="6" destOrd="0" presId="urn:microsoft.com/office/officeart/2005/8/layout/cycle1"/>
    <dgm:cxn modelId="{44F668B2-F677-4712-9FDC-0FE08A3E393A}" type="presParOf" srcId="{D75610CB-8AF3-419F-9E1B-798159B1E8AB}" destId="{C461FAE7-4E81-4148-B85D-4E82F4CA3AA3}" srcOrd="7" destOrd="0" presId="urn:microsoft.com/office/officeart/2005/8/layout/cycle1"/>
    <dgm:cxn modelId="{4CAA2423-D4F6-42BC-A664-72423003477C}" type="presParOf" srcId="{D75610CB-8AF3-419F-9E1B-798159B1E8AB}" destId="{1087EE21-C2EC-4D37-812F-0B97C3237809}" srcOrd="8" destOrd="0" presId="urn:microsoft.com/office/officeart/2005/8/layout/cycle1"/>
  </dgm:cxnLst>
  <dgm:bg/>
  <dgm:whole/>
</dgm:dataModel>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9510A215-44AC-48DA-AF86-EC2F785F13D6}" type="datetimeFigureOut">
              <a:rPr lang="en-US" smtClean="0"/>
              <a:pPr/>
              <a:t>4/2/2026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85D5665-A5AE-45BB-8848-AA424DA21428}" type="slidenum">
              <a:rPr lang="en-US" smtClean="0"/>
              <a:pPr/>
              <a:t>‹#›</a:t>
            </a:fld>
            <a:endParaRPr lang="en-US"/>
          </a:p>
        </p:txBody>
      </p:sp>
    </p:spTree>
    <p:extLst>
      <p:ext uri="{BB962C8B-B14F-4D97-AF65-F5344CB8AC3E}">
        <p14:creationId xmlns:p14="http://schemas.microsoft.com/office/powerpoint/2010/main" xmlns="" val="3049591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zh-CN" altLang="en-US"/>
          </a:p>
        </p:txBody>
      </p:sp>
      <p:sp>
        <p:nvSpPr>
          <p:cNvPr id="4" name="Slide Number Placeholder 3"/>
          <p:cNvSpPr>
            <a:spLocks noGrp="1"/>
          </p:cNvSpPr>
          <p:nvPr>
            <p:ph type="sldNum" sz="quarter" idx="10"/>
          </p:nvPr>
        </p:nvSpPr>
        <p:spPr/>
        <p:txBody>
          <a:bodyPr/>
          <a:lstStyle/>
          <a:p>
            <a:fld id="{E85D5665-A5AE-45BB-8848-AA424DA21428}"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zh-CN" altLang="en-US"/>
          </a:p>
        </p:txBody>
      </p:sp>
      <p:sp>
        <p:nvSpPr>
          <p:cNvPr id="4" name="Slide Number Placeholder 3"/>
          <p:cNvSpPr>
            <a:spLocks noGrp="1"/>
          </p:cNvSpPr>
          <p:nvPr>
            <p:ph type="sldNum" sz="quarter" idx="10"/>
          </p:nvPr>
        </p:nvSpPr>
        <p:spPr/>
        <p:txBody>
          <a:bodyPr/>
          <a:lstStyle/>
          <a:p>
            <a:fld id="{E85D5665-A5AE-45BB-8848-AA424DA21428}"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D73D9D37-59B6-4FD4-B62C-EA5223FD416D}" type="datetimeFigureOut">
              <a:rPr lang="zh-CN" altLang="en-US"/>
              <a:pPr>
                <a:defRPr/>
              </a:pPr>
              <a:t>2026/4/2</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8609F6C-3832-4A94-9C78-A09827F5503A}"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5A349838-A36D-4165-A395-840B24B390A6}" type="datetimeFigureOut">
              <a:rPr lang="zh-CN" altLang="en-US"/>
              <a:pPr>
                <a:defRPr/>
              </a:pPr>
              <a:t>2026/4/2</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73E6CA8-7327-434E-99BD-8578615981D2}"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7A1029E5-0BC8-4359-9890-8277E61C6893}" type="datetimeFigureOut">
              <a:rPr lang="zh-CN" altLang="en-US"/>
              <a:pPr>
                <a:defRPr/>
              </a:pPr>
              <a:t>2026/4/2</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6B9E28C-3C3A-49E1-9025-02BEA7888746}"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DC3CC31A-9154-43B9-AC08-B2E1B37570E0}" type="datetimeFigureOut">
              <a:rPr lang="zh-CN" altLang="en-US"/>
              <a:pPr>
                <a:defRPr/>
              </a:pPr>
              <a:t>2026/4/2</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9F81B23-17D3-48A0-9A34-43C89BFDCDEA}"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pPr>
              <a:defRPr/>
            </a:pPr>
            <a:fld id="{ED9C003D-1630-4417-9F76-668A9E0FFDC5}" type="datetimeFigureOut">
              <a:rPr lang="zh-CN" altLang="en-US"/>
              <a:pPr>
                <a:defRPr/>
              </a:pPr>
              <a:t>2026/4/2</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750CCD0-35AC-49FD-98B8-8BED130348F2}"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F8688E6E-A14D-4A90-B2B4-E9F41E1F8165}" type="datetimeFigureOut">
              <a:rPr lang="zh-CN" altLang="en-US"/>
              <a:pPr>
                <a:defRPr/>
              </a:pPr>
              <a:t>2026/4/2</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E73F350B-92BC-41F2-A4FE-565A1044C20D}"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6ED06C53-A131-498A-A525-37077DBA0095}" type="datetimeFigureOut">
              <a:rPr lang="zh-CN" altLang="en-US"/>
              <a:pPr>
                <a:defRPr/>
              </a:pPr>
              <a:t>2026/4/2</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D887A055-C9CE-4D91-9D43-D408D8ECF7F4}"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3920E5D7-D573-4729-A6A0-6031E4F961CC}" type="datetimeFigureOut">
              <a:rPr lang="zh-CN" altLang="en-US"/>
              <a:pPr>
                <a:defRPr/>
              </a:pPr>
              <a:t>2026/4/2</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4C5777D0-42B9-4AEE-ADE2-0004775D976B}"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FBE42271-1D37-45F0-82D7-82D18C5C5122}" type="datetimeFigureOut">
              <a:rPr lang="zh-CN" altLang="en-US"/>
              <a:pPr>
                <a:defRPr/>
              </a:pPr>
              <a:t>2026/4/2</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2C681EDB-8CE2-40C9-AB82-6EA86292D4FE}"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79C8085-0888-43B1-9E2E-D6E727554759}" type="datetimeFigureOut">
              <a:rPr lang="zh-CN" altLang="en-US"/>
              <a:pPr>
                <a:defRPr/>
              </a:pPr>
              <a:t>2026/4/2</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7EC95EFB-B999-418C-A689-C35398BA7EBE}"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AC6C5665-1B5B-4687-9E2E-C0A1946DE657}" type="datetimeFigureOut">
              <a:rPr lang="zh-CN" altLang="en-US"/>
              <a:pPr>
                <a:defRPr/>
              </a:pPr>
              <a:t>2026/4/2</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F6D6D2DC-6CF7-40E1-B2C3-9049AEEFDCE6}"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05979"/>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06C1C240-9017-4C45-A094-DD8E498073CB}" type="datetimeFigureOut">
              <a:rPr lang="zh-CN" altLang="en-US"/>
              <a:pPr>
                <a:defRPr/>
              </a:pPr>
              <a:t>2026/4/2</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7EEFD9F-D935-4FC2-AC09-44F040414EE2}"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标题 3"/>
          <p:cNvSpPr>
            <a:spLocks noGrp="1"/>
          </p:cNvSpPr>
          <p:nvPr>
            <p:ph type="title"/>
          </p:nvPr>
        </p:nvSpPr>
        <p:spPr>
          <a:xfrm>
            <a:off x="0" y="0"/>
            <a:ext cx="9144000" cy="1581150"/>
          </a:xfrm>
        </p:spPr>
        <p:txBody>
          <a:bodyPr/>
          <a:lstStyle/>
          <a:p>
            <a:r>
              <a:rPr lang="zh-CN" altLang="en-US" sz="3600" b="1" dirty="0" smtClean="0"/>
              <a:t>在牧长之下的侍奉</a:t>
            </a:r>
            <a:r>
              <a:rPr lang="en-US" altLang="zh-CN" sz="3600" b="1" dirty="0" smtClean="0"/>
              <a:t>——</a:t>
            </a:r>
            <a:r>
              <a:rPr lang="zh-CN" altLang="en-US" sz="3600" b="1" dirty="0" smtClean="0"/>
              <a:t>长老的呼召</a:t>
            </a:r>
            <a:r>
              <a:rPr lang="en-US" altLang="zh-CN" sz="3600" b="1" dirty="0" smtClean="0"/>
              <a:t/>
            </a:r>
            <a:br>
              <a:rPr lang="en-US" altLang="zh-CN" sz="3600" b="1" dirty="0" smtClean="0"/>
            </a:br>
            <a:r>
              <a:rPr lang="en-US" sz="2800" b="1" dirty="0" smtClean="0"/>
              <a:t>Serving Under the Chief Shepherd — The Calling of Elders</a:t>
            </a:r>
            <a:r>
              <a:rPr lang="en-US" altLang="zh-CN" sz="3600" b="1" dirty="0" smtClean="0"/>
              <a:t/>
            </a:r>
            <a:br>
              <a:rPr lang="en-US" altLang="zh-CN" sz="3600" b="1" dirty="0" smtClean="0"/>
            </a:br>
            <a:r>
              <a:rPr lang="zh-CN" altLang="en-US" sz="3200" b="1" dirty="0" smtClean="0"/>
              <a:t>彼前</a:t>
            </a:r>
            <a:r>
              <a:rPr lang="en-US" altLang="zh-CN" sz="3200" b="1" dirty="0" smtClean="0"/>
              <a:t>/1Peter</a:t>
            </a:r>
            <a:r>
              <a:rPr lang="zh-CN" altLang="en-US" sz="3200" b="1" dirty="0" smtClean="0"/>
              <a:t>：</a:t>
            </a:r>
            <a:r>
              <a:rPr lang="en-US" sz="3200" b="1" dirty="0" smtClean="0"/>
              <a:t>5</a:t>
            </a:r>
            <a:r>
              <a:rPr lang="zh-CN" altLang="en-US" sz="3200" b="1" dirty="0" smtClean="0"/>
              <a:t>：</a:t>
            </a:r>
            <a:r>
              <a:rPr lang="en-US" sz="3200" b="1" dirty="0" smtClean="0"/>
              <a:t>1-4</a:t>
            </a:r>
            <a:endParaRPr lang="zh-CN" altLang="en-US" sz="3200" b="1" dirty="0"/>
          </a:p>
        </p:txBody>
      </p:sp>
      <p:pic>
        <p:nvPicPr>
          <p:cNvPr id="1026" name="Picture 2" descr="C:\Users\tianp\OneDrive\桌面\WeChat Image_20191130214057.jpg"/>
          <p:cNvPicPr>
            <a:picLocks noChangeAspect="1" noChangeArrowheads="1"/>
          </p:cNvPicPr>
          <p:nvPr/>
        </p:nvPicPr>
        <p:blipFill>
          <a:blip r:embed="rId2"/>
          <a:srcRect/>
          <a:stretch>
            <a:fillRect/>
          </a:stretch>
        </p:blipFill>
        <p:spPr bwMode="auto">
          <a:xfrm>
            <a:off x="0" y="1657350"/>
            <a:ext cx="9144000" cy="348615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1809750"/>
          </a:xfrm>
        </p:spPr>
        <p:txBody>
          <a:bodyPr/>
          <a:lstStyle/>
          <a:p>
            <a:pPr algn="l"/>
            <a:r>
              <a:rPr lang="zh-CN" altLang="en-US" sz="3600" b="1" dirty="0" smtClean="0"/>
              <a:t>出于喜好</a:t>
            </a:r>
            <a:r>
              <a:rPr lang="en-US" altLang="zh-CN" sz="3600" b="1" dirty="0" smtClean="0"/>
              <a:t>       </a:t>
            </a:r>
            <a:r>
              <a:rPr lang="zh-CN" altLang="en-US" sz="3600" b="1" dirty="0" smtClean="0"/>
              <a:t>产生比较</a:t>
            </a:r>
            <a:r>
              <a:rPr lang="en-US" altLang="zh-CN" sz="3600" b="1" dirty="0" smtClean="0"/>
              <a:t>       </a:t>
            </a:r>
            <a:r>
              <a:rPr lang="zh-CN" altLang="en-US" sz="3600" b="1" dirty="0" smtClean="0"/>
              <a:t>勉强不甘心      受伤</a:t>
            </a:r>
            <a:endParaRPr lang="zh-CN" altLang="en-US" sz="3600" b="1" dirty="0"/>
          </a:p>
        </p:txBody>
      </p:sp>
      <p:sp>
        <p:nvSpPr>
          <p:cNvPr id="3" name="Right Arrow 2"/>
          <p:cNvSpPr/>
          <p:nvPr/>
        </p:nvSpPr>
        <p:spPr>
          <a:xfrm>
            <a:off x="2057400" y="742950"/>
            <a:ext cx="457200" cy="3048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4" name="Right Arrow 3"/>
          <p:cNvSpPr/>
          <p:nvPr/>
        </p:nvSpPr>
        <p:spPr>
          <a:xfrm>
            <a:off x="4572000" y="742950"/>
            <a:ext cx="457200" cy="3048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5" name="Right Arrow 4"/>
          <p:cNvSpPr/>
          <p:nvPr/>
        </p:nvSpPr>
        <p:spPr>
          <a:xfrm>
            <a:off x="7543800" y="742950"/>
            <a:ext cx="457200" cy="3048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6" name="标题 1"/>
          <p:cNvSpPr txBox="1">
            <a:spLocks/>
          </p:cNvSpPr>
          <p:nvPr/>
        </p:nvSpPr>
        <p:spPr bwMode="auto">
          <a:xfrm>
            <a:off x="3962400" y="1581150"/>
            <a:ext cx="12192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3600" b="1" i="0" u="none" strike="noStrike" kern="1200" cap="none" spc="0" normalizeH="0" baseline="0" noProof="0" dirty="0" smtClean="0">
                <a:ln>
                  <a:noFill/>
                </a:ln>
                <a:solidFill>
                  <a:schemeClr val="tx1"/>
                </a:solidFill>
                <a:effectLst/>
                <a:uLnTx/>
                <a:uFillTx/>
                <a:latin typeface="+mj-lt"/>
                <a:ea typeface="+mj-ea"/>
                <a:cs typeface="+mj-cs"/>
              </a:rPr>
              <a:t>受伤</a:t>
            </a:r>
            <a:endParaRPr kumimoji="0" lang="zh-CN" alt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7" name="标题 1"/>
          <p:cNvSpPr txBox="1">
            <a:spLocks/>
          </p:cNvSpPr>
          <p:nvPr/>
        </p:nvSpPr>
        <p:spPr bwMode="auto">
          <a:xfrm>
            <a:off x="0" y="3257550"/>
            <a:ext cx="3124200" cy="18859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CN" altLang="en-US" sz="3600" b="1" i="0" u="none" strike="noStrike" kern="1200" cap="none" spc="0" normalizeH="0" baseline="0" noProof="0" dirty="0" smtClean="0">
                <a:ln>
                  <a:noFill/>
                </a:ln>
                <a:solidFill>
                  <a:schemeClr val="tx1"/>
                </a:solidFill>
                <a:effectLst/>
                <a:uLnTx/>
                <a:uFillTx/>
                <a:latin typeface="+mj-lt"/>
                <a:ea typeface="+mj-ea"/>
                <a:cs typeface="+mj-cs"/>
              </a:rPr>
              <a:t>软弱、跌倒；</a:t>
            </a:r>
            <a:endParaRPr kumimoji="0" lang="en-US" altLang="zh-CN" sz="3600" b="1"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lang="zh-CN" altLang="en-US" sz="3600" b="1" dirty="0" smtClean="0">
                <a:latin typeface="+mj-lt"/>
                <a:ea typeface="+mj-ea"/>
                <a:cs typeface="+mj-cs"/>
              </a:rPr>
              <a:t>不服侍；</a:t>
            </a:r>
            <a:endParaRPr lang="en-US" altLang="zh-CN" sz="3600" b="1" dirty="0" smtClean="0">
              <a:latin typeface="+mj-lt"/>
              <a:ea typeface="+mj-ea"/>
              <a:cs typeface="+mj-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CN" altLang="en-US" sz="3600" b="1" i="0" u="none" strike="noStrike" kern="1200" cap="none" spc="0" normalizeH="0" baseline="0" noProof="0" dirty="0" smtClean="0">
                <a:ln>
                  <a:noFill/>
                </a:ln>
                <a:solidFill>
                  <a:schemeClr val="tx1"/>
                </a:solidFill>
                <a:effectLst/>
                <a:uLnTx/>
                <a:uFillTx/>
                <a:latin typeface="+mj-lt"/>
                <a:ea typeface="+mj-ea"/>
                <a:cs typeface="+mj-cs"/>
              </a:rPr>
              <a:t>甚至离弃信仰</a:t>
            </a:r>
            <a:endParaRPr kumimoji="0" lang="zh-CN" altLang="en-US" sz="3600" b="1"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9" name="Diagram 8"/>
          <p:cNvGraphicFramePr/>
          <p:nvPr/>
        </p:nvGraphicFramePr>
        <p:xfrm>
          <a:off x="4876800" y="2724150"/>
          <a:ext cx="4267200" cy="289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ight Arrow 9"/>
          <p:cNvSpPr/>
          <p:nvPr/>
        </p:nvSpPr>
        <p:spPr>
          <a:xfrm rot="8835108">
            <a:off x="2744602" y="2530183"/>
            <a:ext cx="1375209" cy="409256"/>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11" name="Right Arrow 10"/>
          <p:cNvSpPr/>
          <p:nvPr/>
        </p:nvSpPr>
        <p:spPr>
          <a:xfrm rot="2367522">
            <a:off x="4936379" y="2392923"/>
            <a:ext cx="1214815" cy="409256"/>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r>
              <a:rPr lang="zh-CN" altLang="en-US" sz="3600" b="1" dirty="0" smtClean="0"/>
              <a:t>带出合神心意的行为（彼此配搭</a:t>
            </a:r>
            <a:r>
              <a:rPr lang="en-US" altLang="zh-CN" sz="3600" b="1" dirty="0" smtClean="0"/>
              <a:t>,</a:t>
            </a:r>
            <a:r>
              <a:rPr lang="zh-CN" altLang="en-US" sz="3600" b="1" dirty="0" smtClean="0"/>
              <a:t>不辖制人）</a:t>
            </a:r>
            <a:r>
              <a:rPr lang="en-US" altLang="zh-CN" sz="3600" b="1" dirty="0" smtClean="0"/>
              <a:t/>
            </a:r>
            <a:br>
              <a:rPr lang="en-US" altLang="zh-CN" sz="3600" b="1" dirty="0" smtClean="0"/>
            </a:br>
            <a:r>
              <a:rPr lang="en-US" altLang="zh-CN" sz="3600" b="1" dirty="0" smtClean="0"/>
              <a:t/>
            </a:r>
            <a:br>
              <a:rPr lang="en-US" altLang="zh-CN" sz="3600" b="1" dirty="0" smtClean="0"/>
            </a:br>
            <a:r>
              <a:rPr lang="en-US" altLang="zh-CN" sz="1800" b="1" dirty="0" smtClean="0"/>
              <a:t/>
            </a:r>
            <a:br>
              <a:rPr lang="en-US" altLang="zh-CN" sz="1800" b="1" dirty="0" smtClean="0"/>
            </a:br>
            <a:r>
              <a:rPr lang="zh-CN" altLang="en-US" sz="3600" b="1" dirty="0" smtClean="0"/>
              <a:t>产生纯正的动机（为荣耀神、造就人）</a:t>
            </a:r>
            <a:r>
              <a:rPr lang="en-US" altLang="zh-CN" sz="3600" b="1" dirty="0" smtClean="0"/>
              <a:t/>
            </a:r>
            <a:br>
              <a:rPr lang="en-US" altLang="zh-CN" sz="3600" b="1" dirty="0" smtClean="0"/>
            </a:br>
            <a:r>
              <a:rPr lang="en-US" altLang="zh-CN" sz="3600" b="1" dirty="0" smtClean="0"/>
              <a:t/>
            </a:r>
            <a:br>
              <a:rPr lang="en-US" altLang="zh-CN" sz="3600" b="1" dirty="0" smtClean="0"/>
            </a:br>
            <a:r>
              <a:rPr lang="en-US" altLang="zh-CN" sz="1800" b="1" dirty="0" smtClean="0"/>
              <a:t/>
            </a:r>
            <a:br>
              <a:rPr lang="en-US" altLang="zh-CN" sz="1800" b="1" dirty="0" smtClean="0"/>
            </a:br>
            <a:r>
              <a:rPr lang="zh-CN" altLang="en-US" sz="3600" b="1" dirty="0" smtClean="0"/>
              <a:t>带来心态的平衡（甘心乐意、忠心委身）</a:t>
            </a:r>
            <a:r>
              <a:rPr lang="en-US" altLang="zh-CN" sz="3600" b="1" dirty="0" smtClean="0"/>
              <a:t/>
            </a:r>
            <a:br>
              <a:rPr lang="en-US" altLang="zh-CN" sz="3600" b="1" dirty="0" smtClean="0"/>
            </a:br>
            <a:r>
              <a:rPr lang="en-US" altLang="zh-CN" sz="3600" b="1" dirty="0" smtClean="0"/>
              <a:t/>
            </a:r>
            <a:br>
              <a:rPr lang="en-US" altLang="zh-CN" sz="3600" b="1" dirty="0" smtClean="0"/>
            </a:br>
            <a:r>
              <a:rPr lang="en-US" altLang="zh-CN" sz="1800" b="1" dirty="0" smtClean="0"/>
              <a:t/>
            </a:r>
            <a:br>
              <a:rPr lang="en-US" altLang="zh-CN" sz="1800" b="1" dirty="0" smtClean="0"/>
            </a:br>
            <a:r>
              <a:rPr lang="zh-CN" altLang="en-US" sz="3600" b="1" dirty="0" smtClean="0"/>
              <a:t>定位正确（照着神的旨意而服侍）</a:t>
            </a:r>
            <a:endParaRPr lang="zh-CN" altLang="en-US" sz="3600" b="1" dirty="0"/>
          </a:p>
        </p:txBody>
      </p:sp>
      <p:sp>
        <p:nvSpPr>
          <p:cNvPr id="3" name="Up Arrow 2"/>
          <p:cNvSpPr/>
          <p:nvPr/>
        </p:nvSpPr>
        <p:spPr>
          <a:xfrm>
            <a:off x="3810000" y="819150"/>
            <a:ext cx="457200" cy="609600"/>
          </a:xfrm>
          <a:prstGeom prst="up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4" name="Up Arrow 3"/>
          <p:cNvSpPr/>
          <p:nvPr/>
        </p:nvSpPr>
        <p:spPr>
          <a:xfrm>
            <a:off x="3733800" y="2266950"/>
            <a:ext cx="457200" cy="609600"/>
          </a:xfrm>
          <a:prstGeom prst="up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5" name="Up Arrow 4"/>
          <p:cNvSpPr/>
          <p:nvPr/>
        </p:nvSpPr>
        <p:spPr>
          <a:xfrm>
            <a:off x="3733800" y="3562350"/>
            <a:ext cx="457200" cy="609600"/>
          </a:xfrm>
          <a:prstGeom prst="up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5143499"/>
          </a:xfrm>
          <a:prstGeom prst="rect">
            <a:avLst/>
          </a:prstGeom>
          <a:noFill/>
          <a:ln>
            <a:noFill/>
          </a:ln>
        </p:spPr>
        <p:txBody>
          <a:bodyPr spcFirstLastPara="1" wrap="square" lIns="91425" tIns="45700" rIns="91425" bIns="45700" anchor="ctr" anchorCtr="0">
            <a:noAutofit/>
          </a:bodyPr>
          <a:lstStyle/>
          <a:p>
            <a:pPr algn="l"/>
            <a:r>
              <a:rPr lang="zh-CN" altLang="en-US" sz="3600" b="1" dirty="0" smtClean="0"/>
              <a:t>二、长老的呼召：一份荣耀的呼召</a:t>
            </a:r>
            <a:br>
              <a:rPr lang="zh-CN" altLang="en-US" sz="3600" b="1" dirty="0" smtClean="0"/>
            </a:br>
            <a:r>
              <a:rPr lang="en-US" sz="3600" b="1" dirty="0" smtClean="0"/>
              <a:t>II. The Calling of Elders: A Calling Marked by Glory</a:t>
            </a:r>
            <a:br>
              <a:rPr lang="en-US" sz="3600" b="1" dirty="0" smtClean="0"/>
            </a:br>
            <a:r>
              <a:rPr lang="en-US" sz="2000" b="1" dirty="0" smtClean="0"/>
              <a:t/>
            </a:r>
            <a:br>
              <a:rPr lang="en-US" sz="2000" b="1" dirty="0" smtClean="0"/>
            </a:br>
            <a:r>
              <a:rPr lang="zh-CN" altLang="en-US" sz="3600" b="1" dirty="0" smtClean="0"/>
              <a:t> </a:t>
            </a:r>
            <a:r>
              <a:rPr lang="en-US" altLang="zh-CN" sz="3600" b="1" dirty="0" smtClean="0"/>
              <a:t>4</a:t>
            </a:r>
            <a:r>
              <a:rPr lang="zh-CN" altLang="en-US" sz="3600" b="1" dirty="0" smtClean="0">
                <a:solidFill>
                  <a:srgbClr val="0070C0"/>
                </a:solidFill>
              </a:rPr>
              <a:t>到了牧长显现的时候，你们必得那永不衰残的荣耀冠冕</a:t>
            </a:r>
            <a:r>
              <a:rPr lang="zh-CN" altLang="en-US" sz="3600" b="1" dirty="0" smtClean="0"/>
              <a:t>。</a:t>
            </a:r>
            <a:r>
              <a:rPr lang="en-US" altLang="zh-CN" sz="3600" b="1" dirty="0" smtClean="0"/>
              <a:t/>
            </a:r>
            <a:br>
              <a:rPr lang="en-US" altLang="zh-CN" sz="3600" b="1" dirty="0" smtClean="0"/>
            </a:br>
            <a:r>
              <a:rPr lang="en-US" altLang="zh-CN" sz="3600" b="1" dirty="0" smtClean="0"/>
              <a:t>4And when the Chief Shepherd appears, you will receive the crown of glory that will never fade away.</a:t>
            </a:r>
            <a:endParaRPr lang="zh-CN" altLang="en-US" sz="36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4552949"/>
          </a:xfrm>
          <a:prstGeom prst="rect">
            <a:avLst/>
          </a:prstGeom>
          <a:noFill/>
          <a:ln>
            <a:noFill/>
          </a:ln>
        </p:spPr>
        <p:txBody>
          <a:bodyPr spcFirstLastPara="1" wrap="square" lIns="91425" tIns="45700" rIns="91425" bIns="45700" anchor="ctr" anchorCtr="0">
            <a:noAutofit/>
          </a:bodyPr>
          <a:lstStyle/>
          <a:p>
            <a:pPr algn="l"/>
            <a:r>
              <a:rPr lang="en-US" sz="3600" b="1" dirty="0" smtClean="0"/>
              <a:t>1</a:t>
            </a:r>
            <a:r>
              <a:rPr lang="zh-CN" altLang="en-US" sz="3600" b="1" dirty="0" smtClean="0"/>
              <a:t>、与牧长同工的呼召</a:t>
            </a:r>
            <a:r>
              <a:rPr lang="en-US" altLang="zh-CN" sz="3600" b="1" dirty="0" smtClean="0"/>
              <a:t/>
            </a:r>
            <a:br>
              <a:rPr lang="en-US" altLang="zh-CN" sz="3600" b="1" dirty="0" smtClean="0"/>
            </a:br>
            <a:r>
              <a:rPr lang="en-US" altLang="zh-CN" sz="3200" b="1" dirty="0" smtClean="0"/>
              <a:t>1. </a:t>
            </a:r>
            <a:r>
              <a:rPr lang="en-US" sz="3200" b="1" dirty="0" smtClean="0"/>
              <a:t>A calling to serve alongside the Chief Shepherd.</a:t>
            </a:r>
            <a:br>
              <a:rPr lang="en-US" sz="3200" b="1" dirty="0" smtClean="0"/>
            </a:br>
            <a:r>
              <a:rPr lang="en-US" sz="3600" b="1" dirty="0" smtClean="0"/>
              <a:t/>
            </a:r>
            <a:br>
              <a:rPr lang="en-US" sz="3600" b="1" dirty="0" smtClean="0"/>
            </a:br>
            <a:r>
              <a:rPr lang="en-US" altLang="zh-CN" sz="3600" b="1" dirty="0" smtClean="0"/>
              <a:t> 4</a:t>
            </a:r>
            <a:r>
              <a:rPr lang="zh-CN" altLang="en-US" sz="3600" b="1" dirty="0" smtClean="0"/>
              <a:t>到了</a:t>
            </a:r>
            <a:r>
              <a:rPr lang="zh-CN" altLang="en-US" sz="3600" b="1" dirty="0" smtClean="0">
                <a:solidFill>
                  <a:srgbClr val="0070C0"/>
                </a:solidFill>
              </a:rPr>
              <a:t>牧长</a:t>
            </a:r>
            <a:r>
              <a:rPr lang="zh-CN" altLang="en-US" sz="3600" b="1" dirty="0" smtClean="0"/>
              <a:t>显现的时候，你们必得那永不衰残的荣耀冠冕。</a:t>
            </a:r>
            <a:r>
              <a:rPr lang="en-US" altLang="zh-CN" sz="3600" b="1" dirty="0" smtClean="0"/>
              <a:t>4And when </a:t>
            </a:r>
            <a:r>
              <a:rPr lang="en-US" altLang="zh-CN" sz="3600" b="1" dirty="0" smtClean="0">
                <a:solidFill>
                  <a:srgbClr val="0070C0"/>
                </a:solidFill>
              </a:rPr>
              <a:t>the Chief Shepherd </a:t>
            </a:r>
            <a:r>
              <a:rPr lang="en-US" altLang="zh-CN" sz="3600" b="1" dirty="0" smtClean="0"/>
              <a:t>appears, you will receive the crown of glory that will never fade away.</a:t>
            </a:r>
            <a:endParaRPr lang="zh-CN" altLang="en-US" sz="36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5143499"/>
          </a:xfrm>
          <a:prstGeom prst="rect">
            <a:avLst/>
          </a:prstGeom>
          <a:noFill/>
          <a:ln>
            <a:noFill/>
          </a:ln>
        </p:spPr>
        <p:txBody>
          <a:bodyPr spcFirstLastPara="1" wrap="square" lIns="91425" tIns="45700" rIns="91425" bIns="45700" anchor="ctr" anchorCtr="0">
            <a:noAutofit/>
          </a:bodyPr>
          <a:lstStyle/>
          <a:p>
            <a:pPr algn="l"/>
            <a:r>
              <a:rPr lang="en-US" sz="3600" b="1" dirty="0" smtClean="0"/>
              <a:t>2</a:t>
            </a:r>
            <a:r>
              <a:rPr lang="zh-CN" altLang="en-US" sz="3600" b="1" dirty="0" smtClean="0"/>
              <a:t>、将来必被主肯定的呼召</a:t>
            </a:r>
            <a:r>
              <a:rPr lang="en-US" altLang="zh-CN" sz="3600" b="1" dirty="0" smtClean="0"/>
              <a:t/>
            </a:r>
            <a:br>
              <a:rPr lang="en-US" altLang="zh-CN" sz="3600" b="1" dirty="0" smtClean="0"/>
            </a:br>
            <a:r>
              <a:rPr lang="en-US" altLang="zh-CN" sz="3200" b="1" dirty="0" smtClean="0"/>
              <a:t>2. </a:t>
            </a:r>
            <a:r>
              <a:rPr lang="en-US" sz="3200" b="1" dirty="0" smtClean="0"/>
              <a:t>A calling that will one day be affirmed and rewarded by the Lord Himself.</a:t>
            </a:r>
            <a:r>
              <a:rPr lang="en-US" altLang="zh-CN" sz="3600" b="1" dirty="0" smtClean="0"/>
              <a:t> </a:t>
            </a:r>
            <a:br>
              <a:rPr lang="en-US" altLang="zh-CN" sz="3600" b="1" dirty="0" smtClean="0"/>
            </a:br>
            <a:r>
              <a:rPr lang="en-US" altLang="zh-CN" sz="3600" b="1" dirty="0" smtClean="0"/>
              <a:t/>
            </a:r>
            <a:br>
              <a:rPr lang="en-US" altLang="zh-CN" sz="3600" b="1" dirty="0" smtClean="0"/>
            </a:br>
            <a:r>
              <a:rPr lang="en-US" altLang="zh-CN" sz="3600" b="1" dirty="0" smtClean="0"/>
              <a:t>4</a:t>
            </a:r>
            <a:r>
              <a:rPr lang="zh-CN" altLang="en-US" sz="3600" b="1" dirty="0" smtClean="0">
                <a:solidFill>
                  <a:srgbClr val="0070C0"/>
                </a:solidFill>
              </a:rPr>
              <a:t>到了牧长显现的时候</a:t>
            </a:r>
            <a:r>
              <a:rPr lang="zh-CN" altLang="en-US" sz="3600" b="1" dirty="0" smtClean="0"/>
              <a:t>，你们必得那</a:t>
            </a:r>
            <a:r>
              <a:rPr lang="zh-CN" altLang="en-US" sz="3600" b="1" dirty="0" smtClean="0">
                <a:solidFill>
                  <a:srgbClr val="0070C0"/>
                </a:solidFill>
              </a:rPr>
              <a:t>永不衰残的荣耀冠冕</a:t>
            </a:r>
            <a:r>
              <a:rPr lang="zh-CN" altLang="en-US" sz="3600" b="1" dirty="0" smtClean="0"/>
              <a:t>。</a:t>
            </a:r>
            <a:r>
              <a:rPr lang="en-US" altLang="zh-CN" sz="3600" b="1" dirty="0" smtClean="0"/>
              <a:t/>
            </a:r>
            <a:br>
              <a:rPr lang="en-US" altLang="zh-CN" sz="3600" b="1" dirty="0" smtClean="0"/>
            </a:br>
            <a:r>
              <a:rPr lang="en-US" altLang="zh-CN" sz="3600" b="1" dirty="0" smtClean="0"/>
              <a:t>4 </a:t>
            </a:r>
            <a:r>
              <a:rPr lang="en-US" altLang="zh-CN" sz="3600" b="1" dirty="0" smtClean="0">
                <a:solidFill>
                  <a:srgbClr val="0070C0"/>
                </a:solidFill>
              </a:rPr>
              <a:t>And when the Chief Shepherd appears</a:t>
            </a:r>
            <a:r>
              <a:rPr lang="en-US" altLang="zh-CN" sz="3600" b="1" dirty="0" smtClean="0"/>
              <a:t>, you will receive the crown of glory that will never fade away.</a:t>
            </a:r>
            <a:endParaRPr lang="zh-CN" altLang="en-US" sz="36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5143499"/>
          </a:xfrm>
          <a:prstGeom prst="rect">
            <a:avLst/>
          </a:prstGeom>
          <a:noFill/>
          <a:ln>
            <a:noFill/>
          </a:ln>
        </p:spPr>
        <p:txBody>
          <a:bodyPr spcFirstLastPara="1" wrap="square" lIns="91425" tIns="45700" rIns="91425" bIns="45700" anchor="ctr" anchorCtr="0">
            <a:noAutofit/>
          </a:bodyPr>
          <a:lstStyle/>
          <a:p>
            <a:pPr algn="l"/>
            <a:r>
              <a:rPr lang="en-US" sz="3600" b="1" dirty="0" smtClean="0"/>
              <a:t>3</a:t>
            </a:r>
            <a:r>
              <a:rPr lang="zh-CN" altLang="en-US" sz="3600" b="1" dirty="0" smtClean="0"/>
              <a:t>、值得全教会一同珍惜的呼召</a:t>
            </a:r>
            <a:r>
              <a:rPr lang="en-US" altLang="zh-CN" sz="3600" b="1" dirty="0" smtClean="0"/>
              <a:t/>
            </a:r>
            <a:br>
              <a:rPr lang="en-US" altLang="zh-CN" sz="3600" b="1" dirty="0" smtClean="0"/>
            </a:br>
            <a:r>
              <a:rPr lang="en-US" altLang="zh-CN" sz="3600" b="1" dirty="0" smtClean="0"/>
              <a:t>3. </a:t>
            </a:r>
            <a:r>
              <a:rPr lang="en-US" sz="3600" b="1" dirty="0" smtClean="0"/>
              <a:t>A calling worthy of being treasured and upheld by the entire church.</a:t>
            </a:r>
            <a:br>
              <a:rPr lang="en-US" sz="3600" b="1" dirty="0" smtClean="0"/>
            </a:br>
            <a:r>
              <a:rPr lang="en-US" sz="1200" b="1" dirty="0" smtClean="0"/>
              <a:t/>
            </a:r>
            <a:br>
              <a:rPr lang="en-US" sz="1200" b="1" dirty="0" smtClean="0"/>
            </a:br>
            <a:r>
              <a:rPr lang="en-US" sz="1200" b="1" dirty="0" smtClean="0"/>
              <a:t>               </a:t>
            </a:r>
            <a:r>
              <a:rPr lang="zh-CN" altLang="en-US" sz="3600" b="1" dirty="0" smtClean="0"/>
              <a:t>来</a:t>
            </a:r>
            <a:r>
              <a:rPr lang="en-US" sz="3600" b="1" dirty="0" smtClean="0"/>
              <a:t>13</a:t>
            </a:r>
            <a:r>
              <a:rPr lang="zh-CN" altLang="en-US" sz="3600" b="1" dirty="0" smtClean="0"/>
              <a:t>：</a:t>
            </a:r>
            <a:r>
              <a:rPr lang="en-US" sz="3600" b="1" dirty="0" smtClean="0"/>
              <a:t>17 </a:t>
            </a:r>
            <a:r>
              <a:rPr lang="zh-CN" altLang="en-US" sz="3600" b="1" dirty="0" smtClean="0">
                <a:solidFill>
                  <a:srgbClr val="0070C0"/>
                </a:solidFill>
              </a:rPr>
              <a:t>你们要依从那些引导你们的，且要顺服</a:t>
            </a:r>
            <a:r>
              <a:rPr lang="zh-CN" altLang="en-US" sz="3600" b="1" dirty="0" smtClean="0"/>
              <a:t>，他们为你们的灵魂时刻警醒，好像那将来要交账的人</a:t>
            </a:r>
            <a:r>
              <a:rPr lang="en-US" altLang="zh-CN" sz="3600" b="1" dirty="0" smtClean="0"/>
              <a:t/>
            </a:r>
            <a:br>
              <a:rPr lang="en-US" altLang="zh-CN" sz="3600" b="1" dirty="0" smtClean="0"/>
            </a:br>
            <a:r>
              <a:rPr lang="en-US" altLang="zh-CN" sz="3600" b="1" dirty="0" smtClean="0"/>
              <a:t>       </a:t>
            </a:r>
            <a:r>
              <a:rPr lang="en-US" altLang="zh-CN" sz="3200" b="1" dirty="0" smtClean="0"/>
              <a:t>17Have confidence in your leaders and submit to their authority, because they keep watch over you as those who must give an account. </a:t>
            </a:r>
            <a:endParaRPr lang="zh-CN" altLang="en-US" sz="32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1504949"/>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sz="4000" b="1" dirty="0" err="1">
                <a:latin typeface="汉仪中楷简" panose="02010604000101010101" pitchFamily="2" charset="-122"/>
                <a:ea typeface="汉仪中楷简" panose="02010604000101010101" pitchFamily="2" charset="-122"/>
                <a:cs typeface="Arial"/>
                <a:sym typeface="Arial"/>
              </a:rPr>
              <a:t>总结</a:t>
            </a:r>
            <a:r>
              <a:rPr lang="en-US" sz="4000" b="1" dirty="0">
                <a:latin typeface="Arial"/>
                <a:ea typeface="Arial"/>
                <a:cs typeface="Arial"/>
                <a:sym typeface="Arial"/>
              </a:rPr>
              <a:t/>
            </a:r>
            <a:br>
              <a:rPr lang="en-US" sz="4000" b="1" dirty="0">
                <a:latin typeface="Arial"/>
                <a:ea typeface="Arial"/>
                <a:cs typeface="Arial"/>
                <a:sym typeface="Arial"/>
              </a:rPr>
            </a:br>
            <a:r>
              <a:rPr lang="en-US" sz="4000" b="1" dirty="0" smtClean="0">
                <a:latin typeface="Calibri" panose="020F0502020204030204" pitchFamily="34" charset="0"/>
                <a:ea typeface="Arial"/>
                <a:cs typeface="Calibri" panose="020F0502020204030204" pitchFamily="34" charset="0"/>
                <a:sym typeface="Arial"/>
              </a:rPr>
              <a:t>Summary</a:t>
            </a:r>
            <a:endParaRPr sz="4000" dirty="0">
              <a:latin typeface="Calibri" panose="020F0502020204030204" pitchFamily="34" charset="0"/>
              <a:ea typeface="Arial"/>
              <a:cs typeface="Calibri" panose="020F0502020204030204" pitchFamily="34" charset="0"/>
              <a:sym typeface="Arial"/>
            </a:endParaRPr>
          </a:p>
        </p:txBody>
      </p:sp>
      <p:sp>
        <p:nvSpPr>
          <p:cNvPr id="3" name="标题 1"/>
          <p:cNvSpPr txBox="1">
            <a:spLocks/>
          </p:cNvSpPr>
          <p:nvPr/>
        </p:nvSpPr>
        <p:spPr bwMode="auto">
          <a:xfrm>
            <a:off x="0" y="2343150"/>
            <a:ext cx="9144000" cy="2800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defRPr/>
            </a:pPr>
            <a:endParaRPr kumimoji="0" lang="zh-CN" altLang="en-US" sz="3200" b="1" i="0" u="none" strike="noStrike" kern="1200" cap="none" spc="0" normalizeH="0" baseline="0" noProof="0" dirty="0" smtClean="0">
              <a:ln>
                <a:noFill/>
              </a:ln>
              <a:solidFill>
                <a:schemeClr val="tx1"/>
              </a:solidFill>
              <a:effectLst/>
              <a:uLnTx/>
              <a:uFillTx/>
              <a:latin typeface="+mn-ea"/>
              <a:ea typeface="+mn-ea"/>
              <a:cs typeface="+mj-cs"/>
            </a:endParaRPr>
          </a:p>
        </p:txBody>
      </p:sp>
      <p:sp>
        <p:nvSpPr>
          <p:cNvPr id="4" name="标题 1"/>
          <p:cNvSpPr txBox="1">
            <a:spLocks/>
          </p:cNvSpPr>
          <p:nvPr/>
        </p:nvSpPr>
        <p:spPr bwMode="auto">
          <a:xfrm>
            <a:off x="0" y="3105150"/>
            <a:ext cx="9144000" cy="2190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lang="en-US" sz="3600" dirty="0" smtClean="0">
              <a:latin typeface="+mj-lt"/>
              <a:ea typeface="+mj-ea"/>
              <a:cs typeface="+mj-cs"/>
            </a:endParaRPr>
          </a:p>
        </p:txBody>
      </p:sp>
      <p:sp>
        <p:nvSpPr>
          <p:cNvPr id="7" name="标题 1"/>
          <p:cNvSpPr txBox="1">
            <a:spLocks/>
          </p:cNvSpPr>
          <p:nvPr/>
        </p:nvSpPr>
        <p:spPr bwMode="auto">
          <a:xfrm>
            <a:off x="0" y="2571750"/>
            <a:ext cx="9144000" cy="2362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defRPr/>
            </a:pPr>
            <a:endParaRPr kumimoji="0" lang="zh-CN" altLang="en-US" sz="3200" b="1" i="0" u="none" strike="noStrike" kern="1200" cap="none" spc="0" normalizeH="0" baseline="0" noProof="0" dirty="0" smtClean="0">
              <a:ln>
                <a:noFill/>
              </a:ln>
              <a:solidFill>
                <a:srgbClr val="0070C0"/>
              </a:solidFill>
              <a:effectLst/>
              <a:uLnTx/>
              <a:uFillTx/>
              <a:latin typeface="+mj-lt"/>
              <a:ea typeface="汉仪中楷简"/>
              <a:cs typeface="+mj-cs"/>
            </a:endParaRPr>
          </a:p>
        </p:txBody>
      </p:sp>
      <p:sp>
        <p:nvSpPr>
          <p:cNvPr id="6" name="标题 1"/>
          <p:cNvSpPr txBox="1">
            <a:spLocks/>
          </p:cNvSpPr>
          <p:nvPr/>
        </p:nvSpPr>
        <p:spPr bwMode="auto">
          <a:xfrm>
            <a:off x="0" y="1962150"/>
            <a:ext cx="9144000" cy="3181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3600" b="1" i="0" u="none" strike="noStrike" kern="1200" cap="none" spc="0" normalizeH="0" baseline="0" noProof="0" dirty="0" smtClean="0">
                <a:ln>
                  <a:noFill/>
                </a:ln>
                <a:solidFill>
                  <a:schemeClr val="tx1"/>
                </a:solidFill>
                <a:effectLst/>
                <a:uLnTx/>
                <a:uFillTx/>
                <a:latin typeface="+mj-lt"/>
                <a:ea typeface="汉仪中楷简"/>
                <a:cs typeface="+mj-cs"/>
              </a:rPr>
              <a:t/>
            </a:r>
            <a:br>
              <a:rPr kumimoji="0" lang="en-US" altLang="zh-CN" sz="3600" b="1" i="0" u="none" strike="noStrike" kern="1200" cap="none" spc="0" normalizeH="0" baseline="0" noProof="0" dirty="0" smtClean="0">
                <a:ln>
                  <a:noFill/>
                </a:ln>
                <a:solidFill>
                  <a:schemeClr val="tx1"/>
                </a:solidFill>
                <a:effectLst/>
                <a:uLnTx/>
                <a:uFillTx/>
                <a:latin typeface="+mj-lt"/>
                <a:ea typeface="汉仪中楷简"/>
                <a:cs typeface="+mj-cs"/>
              </a:rPr>
            </a:br>
            <a:r>
              <a:rPr kumimoji="0" lang="zh-CN" altLang="en-US" sz="800" b="1" i="0" u="none" strike="noStrike" kern="1200" cap="none" spc="0" normalizeH="0" baseline="0" noProof="0" dirty="0" smtClean="0">
                <a:ln>
                  <a:noFill/>
                </a:ln>
                <a:solidFill>
                  <a:schemeClr val="tx1"/>
                </a:solidFill>
                <a:effectLst/>
                <a:uLnTx/>
                <a:uFillTx/>
                <a:latin typeface="+mj-lt"/>
                <a:ea typeface="汉仪中楷简"/>
                <a:cs typeface="+mj-cs"/>
              </a:rPr>
              <a:t/>
            </a:r>
            <a:br>
              <a:rPr kumimoji="0" lang="zh-CN" altLang="en-US" sz="800" b="1" i="0" u="none" strike="noStrike" kern="1200" cap="none" spc="0" normalizeH="0" baseline="0" noProof="0" dirty="0" smtClean="0">
                <a:ln>
                  <a:noFill/>
                </a:ln>
                <a:solidFill>
                  <a:schemeClr val="tx1"/>
                </a:solidFill>
                <a:effectLst/>
                <a:uLnTx/>
                <a:uFillTx/>
                <a:latin typeface="+mj-lt"/>
                <a:ea typeface="汉仪中楷简"/>
                <a:cs typeface="+mj-cs"/>
              </a:rPr>
            </a:br>
            <a:endParaRPr kumimoji="0" lang="zh-CN" altLang="en-US" sz="3600" b="1" i="0" u="none" strike="noStrike" kern="1200" cap="none" spc="0" normalizeH="0" baseline="0" noProof="0" dirty="0" smtClean="0">
              <a:ln>
                <a:noFill/>
              </a:ln>
              <a:solidFill>
                <a:srgbClr val="0070C0"/>
              </a:solidFill>
              <a:effectLst/>
              <a:uLnTx/>
              <a:uFillTx/>
              <a:latin typeface="+mj-lt"/>
              <a:ea typeface="汉仪中楷简"/>
              <a:cs typeface="+mj-cs"/>
            </a:endParaRPr>
          </a:p>
        </p:txBody>
      </p:sp>
      <p:sp>
        <p:nvSpPr>
          <p:cNvPr id="8" name="标题 1"/>
          <p:cNvSpPr txBox="1">
            <a:spLocks/>
          </p:cNvSpPr>
          <p:nvPr/>
        </p:nvSpPr>
        <p:spPr bwMode="auto">
          <a:xfrm>
            <a:off x="0" y="1276350"/>
            <a:ext cx="9144000" cy="38671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3400" b="1" i="0" u="none" strike="noStrike" kern="1200" cap="none" spc="0" normalizeH="0" baseline="0" noProof="0" dirty="0">
              <a:ln>
                <a:noFill/>
              </a:ln>
              <a:solidFill>
                <a:srgbClr val="0070C0"/>
              </a:solidFill>
              <a:effectLst/>
              <a:uLnTx/>
              <a:uFillTx/>
              <a:latin typeface="+mj-lt"/>
              <a:ea typeface="+mj-ea"/>
              <a:cs typeface="+mj-cs"/>
            </a:endParaRPr>
          </a:p>
        </p:txBody>
      </p:sp>
      <p:sp>
        <p:nvSpPr>
          <p:cNvPr id="10" name="标题 1"/>
          <p:cNvSpPr txBox="1">
            <a:spLocks/>
          </p:cNvSpPr>
          <p:nvPr/>
        </p:nvSpPr>
        <p:spPr bwMode="auto">
          <a:xfrm>
            <a:off x="533400" y="2038350"/>
            <a:ext cx="8001000" cy="31051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3600" b="1" i="0" u="none" strike="noStrike" kern="1200" cap="none" spc="0" normalizeH="0" baseline="0" noProof="0" dirty="0">
              <a:ln>
                <a:noFill/>
              </a:ln>
              <a:solidFill>
                <a:schemeClr val="tx1"/>
              </a:solidFill>
              <a:effectLst/>
              <a:uLnTx/>
              <a:uFillTx/>
              <a:latin typeface="+mj-lt"/>
              <a:ea typeface="+mj-ea"/>
              <a:cs typeface="+mj-cs"/>
            </a:endParaRPr>
          </a:p>
        </p:txBody>
      </p:sp>
      <p:pic>
        <p:nvPicPr>
          <p:cNvPr id="2050" name="Picture 2" descr="E:\2026 证道\爱在小组、力在教会：从小组到教会，同心同行\6e13c8099982a4d2496a255cb9ac736.jpg"/>
          <p:cNvPicPr>
            <a:picLocks noChangeAspect="1" noChangeArrowheads="1"/>
          </p:cNvPicPr>
          <p:nvPr/>
        </p:nvPicPr>
        <p:blipFill>
          <a:blip r:embed="rId3"/>
          <a:srcRect/>
          <a:stretch>
            <a:fillRect/>
          </a:stretch>
        </p:blipFill>
        <p:spPr bwMode="auto">
          <a:xfrm>
            <a:off x="0" y="1402809"/>
            <a:ext cx="9144000" cy="374069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F94DE62-692C-5CC5-E178-029A308531D0}"/>
              </a:ext>
            </a:extLst>
          </p:cNvPr>
          <p:cNvSpPr>
            <a:spLocks noGrp="1"/>
          </p:cNvSpPr>
          <p:nvPr>
            <p:ph type="title"/>
          </p:nvPr>
        </p:nvSpPr>
        <p:spPr>
          <a:xfrm>
            <a:off x="457200" y="87474"/>
            <a:ext cx="8229600" cy="579276"/>
          </a:xfrm>
        </p:spPr>
        <p:txBody>
          <a:bodyPr/>
          <a:lstStyle/>
          <a:p>
            <a:r>
              <a:rPr lang="zh-CN" altLang="en-US" b="1" dirty="0"/>
              <a:t>祈祷</a:t>
            </a:r>
            <a:r>
              <a:rPr lang="en-US" altLang="zh-CN" b="1" dirty="0"/>
              <a:t>/Prayer</a:t>
            </a:r>
            <a:endParaRPr lang="en-US" dirty="0"/>
          </a:p>
        </p:txBody>
      </p:sp>
      <p:pic>
        <p:nvPicPr>
          <p:cNvPr id="3" name="Picture 2">
            <a:extLst>
              <a:ext uri="{FF2B5EF4-FFF2-40B4-BE49-F238E27FC236}">
                <a16:creationId xmlns="" xmlns:a16="http://schemas.microsoft.com/office/drawing/2014/main" id="{0BE501A2-3EFA-0310-6D6A-5ACABD8CF2C4}"/>
              </a:ext>
            </a:extLst>
          </p:cNvPr>
          <p:cNvPicPr>
            <a:picLocks noChangeAspect="1"/>
          </p:cNvPicPr>
          <p:nvPr/>
        </p:nvPicPr>
        <p:blipFill>
          <a:blip r:embed="rId2" cstate="print"/>
          <a:stretch>
            <a:fillRect/>
          </a:stretch>
        </p:blipFill>
        <p:spPr>
          <a:xfrm>
            <a:off x="35496" y="895351"/>
            <a:ext cx="9108504" cy="4248150"/>
          </a:xfrm>
          <a:prstGeom prst="rect">
            <a:avLst/>
          </a:prstGeom>
        </p:spPr>
      </p:pic>
    </p:spTree>
    <p:extLst>
      <p:ext uri="{BB962C8B-B14F-4D97-AF65-F5344CB8AC3E}">
        <p14:creationId xmlns="" xmlns:p14="http://schemas.microsoft.com/office/powerpoint/2010/main" val="407784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2114549"/>
          </a:xfrm>
          <a:prstGeom prst="rect">
            <a:avLst/>
          </a:prstGeom>
          <a:noFill/>
          <a:ln>
            <a:noFill/>
          </a:ln>
        </p:spPr>
        <p:txBody>
          <a:bodyPr spcFirstLastPara="1" wrap="square" lIns="91425" tIns="45700" rIns="91425" bIns="45700" anchor="ctr" anchorCtr="0">
            <a:noAutofit/>
          </a:bodyPr>
          <a:lstStyle/>
          <a:p>
            <a:pPr lvl="0" algn="l">
              <a:spcBef>
                <a:spcPts val="0"/>
              </a:spcBef>
              <a:spcAft>
                <a:spcPts val="0"/>
              </a:spcAft>
              <a:buSzPts val="1400"/>
            </a:pPr>
            <a:r>
              <a:rPr lang="en-US" altLang="zh-CN" sz="3500" b="1" dirty="0" smtClean="0"/>
              <a:t>5</a:t>
            </a:r>
            <a:r>
              <a:rPr lang="zh-CN" altLang="en-US" sz="3500" b="1" dirty="0" smtClean="0"/>
              <a:t>：</a:t>
            </a:r>
            <a:r>
              <a:rPr lang="en-US" altLang="zh-CN" sz="3500" b="1" dirty="0" smtClean="0"/>
              <a:t>1-2 </a:t>
            </a:r>
            <a:r>
              <a:rPr lang="zh-CN" altLang="en-US" sz="3500" b="1" dirty="0" smtClean="0"/>
              <a:t>我这作长老、作基督受苦的见证，同享后来所要显现之荣耀的，</a:t>
            </a:r>
            <a:r>
              <a:rPr lang="zh-CN" altLang="en-US" sz="3500" b="1" dirty="0" smtClean="0">
                <a:solidFill>
                  <a:srgbClr val="0070C0"/>
                </a:solidFill>
              </a:rPr>
              <a:t>劝你们中间与我同作长老的人</a:t>
            </a:r>
            <a:r>
              <a:rPr lang="zh-CN" altLang="en-US" sz="3500" b="1" dirty="0" smtClean="0"/>
              <a:t>；务要牧养在你们中间神的群羊。</a:t>
            </a:r>
            <a:endParaRPr sz="2800" b="1" dirty="0">
              <a:latin typeface="Calibri" panose="020F0502020204030204" pitchFamily="34" charset="0"/>
              <a:ea typeface="Arial"/>
              <a:cs typeface="Calibri" panose="020F0502020204030204" pitchFamily="34" charset="0"/>
              <a:sym typeface="Arial"/>
            </a:endParaRPr>
          </a:p>
        </p:txBody>
      </p:sp>
      <p:sp>
        <p:nvSpPr>
          <p:cNvPr id="3" name="Google Shape;135;p23"/>
          <p:cNvSpPr txBox="1">
            <a:spLocks/>
          </p:cNvSpPr>
          <p:nvPr/>
        </p:nvSpPr>
        <p:spPr bwMode="auto">
          <a:xfrm>
            <a:off x="0" y="1962150"/>
            <a:ext cx="4953000" cy="3181349"/>
          </a:xfrm>
          <a:prstGeom prst="rect">
            <a:avLst/>
          </a:prstGeom>
          <a:noFill/>
          <a:ln w="9525">
            <a:noFill/>
            <a:miter lim="800000"/>
            <a:headEnd/>
            <a:tailEnd/>
          </a:ln>
        </p:spPr>
        <p:txBody>
          <a:bodyPr spcFirstLastPara="1" vert="horz" wrap="square" lIns="91425" tIns="45700" rIns="91425" bIns="45700" numCol="1"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0"/>
              </a:spcAft>
              <a:buClrTx/>
              <a:buSzPts val="1400"/>
              <a:buFontTx/>
              <a:buNone/>
              <a:tabLst/>
              <a:defRPr/>
            </a:pPr>
            <a:r>
              <a:rPr kumimoji="0" lang="en-US" altLang="zh-CN" sz="2800" b="1" i="0" u="none" strike="noStrike" kern="1200" cap="none" spc="0" normalizeH="0" baseline="0" noProof="0" dirty="0" smtClean="0">
                <a:ln>
                  <a:noFill/>
                </a:ln>
                <a:solidFill>
                  <a:schemeClr val="tx1"/>
                </a:solidFill>
                <a:effectLst/>
                <a:uLnTx/>
                <a:uFillTx/>
                <a:latin typeface="+mj-lt"/>
                <a:ea typeface="+mj-ea"/>
                <a:cs typeface="+mj-cs"/>
              </a:rPr>
              <a:t>1To the elders among you, </a:t>
            </a:r>
            <a:r>
              <a:rPr kumimoji="0" lang="en-US" altLang="zh-CN" sz="2800" b="1" i="0" u="none" strike="noStrike" kern="1200" cap="none" spc="0" normalizeH="0" baseline="0" noProof="0" dirty="0" smtClean="0">
                <a:ln>
                  <a:noFill/>
                </a:ln>
                <a:solidFill>
                  <a:srgbClr val="0070C0"/>
                </a:solidFill>
                <a:effectLst/>
                <a:uLnTx/>
                <a:uFillTx/>
                <a:latin typeface="+mj-lt"/>
                <a:ea typeface="+mj-ea"/>
                <a:cs typeface="+mj-cs"/>
              </a:rPr>
              <a:t>I appeal as a fellow elder</a:t>
            </a:r>
            <a:r>
              <a:rPr kumimoji="0" lang="en-US" altLang="zh-CN" sz="2800" b="1" i="0" u="none" strike="noStrike" kern="1200" cap="none" spc="0" normalizeH="0" baseline="0" noProof="0" dirty="0" smtClean="0">
                <a:ln>
                  <a:noFill/>
                </a:ln>
                <a:solidFill>
                  <a:schemeClr val="tx1"/>
                </a:solidFill>
                <a:effectLst/>
                <a:uLnTx/>
                <a:uFillTx/>
                <a:latin typeface="+mj-lt"/>
                <a:ea typeface="+mj-ea"/>
                <a:cs typeface="+mj-cs"/>
              </a:rPr>
              <a:t> and a witness of Christ’s sufferings who also will share in the glory to be revealed: 2be shepherds of God’s flock that is under your care, watching over them </a:t>
            </a:r>
            <a:endParaRPr kumimoji="0" lang="en-US" sz="2800" b="1" i="0" u="none" strike="noStrike" kern="1200" cap="none" spc="0" normalizeH="0" baseline="0" noProof="0" dirty="0">
              <a:ln>
                <a:noFill/>
              </a:ln>
              <a:solidFill>
                <a:schemeClr val="tx1"/>
              </a:solidFill>
              <a:effectLst/>
              <a:uLnTx/>
              <a:uFillTx/>
              <a:latin typeface="Calibri" panose="020F0502020204030204" pitchFamily="34" charset="0"/>
              <a:ea typeface="Arial"/>
              <a:cs typeface="Calibri" panose="020F0502020204030204" pitchFamily="34" charset="0"/>
              <a:sym typeface="Arial"/>
            </a:endParaRPr>
          </a:p>
        </p:txBody>
      </p:sp>
      <p:pic>
        <p:nvPicPr>
          <p:cNvPr id="1026" name="Picture 2" descr="E:\2026 证道\《在牧长之下的侍奉——长老的呼召》\耶穌復活向門徒顯現.jpg"/>
          <p:cNvPicPr>
            <a:picLocks noChangeAspect="1" noChangeArrowheads="1"/>
          </p:cNvPicPr>
          <p:nvPr/>
        </p:nvPicPr>
        <p:blipFill>
          <a:blip r:embed="rId3"/>
          <a:srcRect/>
          <a:stretch>
            <a:fillRect/>
          </a:stretch>
        </p:blipFill>
        <p:spPr bwMode="auto">
          <a:xfrm>
            <a:off x="4978401" y="2343150"/>
            <a:ext cx="4165599" cy="280035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5143499"/>
          </a:xfrm>
          <a:prstGeom prst="rect">
            <a:avLst/>
          </a:prstGeom>
          <a:noFill/>
          <a:ln>
            <a:noFill/>
          </a:ln>
        </p:spPr>
        <p:txBody>
          <a:bodyPr spcFirstLastPara="1" wrap="square" lIns="91425" tIns="45700" rIns="91425" bIns="45700" anchor="ctr" anchorCtr="0">
            <a:noAutofit/>
          </a:bodyPr>
          <a:lstStyle/>
          <a:p>
            <a:pPr lvl="0">
              <a:spcBef>
                <a:spcPts val="0"/>
              </a:spcBef>
              <a:spcAft>
                <a:spcPts val="0"/>
              </a:spcAft>
              <a:buSzPts val="1400"/>
            </a:pPr>
            <a:r>
              <a:rPr lang="zh-CN" altLang="en-US" sz="3200" b="1" dirty="0" smtClean="0">
                <a:latin typeface="Calibri" panose="020F0502020204030204" pitchFamily="34" charset="0"/>
                <a:ea typeface="Arial"/>
                <a:cs typeface="Calibri" panose="020F0502020204030204" pitchFamily="34" charset="0"/>
                <a:sym typeface="Arial"/>
              </a:rPr>
              <a:t>大牧者主耶稣的重托</a:t>
            </a:r>
            <a:r>
              <a:rPr lang="en-US" altLang="zh-CN" sz="3200" b="1" dirty="0" smtClean="0">
                <a:latin typeface="Calibri" panose="020F0502020204030204" pitchFamily="34" charset="0"/>
                <a:ea typeface="Arial"/>
                <a:cs typeface="Calibri" panose="020F0502020204030204" pitchFamily="34" charset="0"/>
                <a:sym typeface="Arial"/>
              </a:rPr>
              <a:t/>
            </a:r>
            <a:br>
              <a:rPr lang="en-US" altLang="zh-CN" sz="3200" b="1" dirty="0" smtClean="0">
                <a:latin typeface="Calibri" panose="020F0502020204030204" pitchFamily="34" charset="0"/>
                <a:ea typeface="Arial"/>
                <a:cs typeface="Calibri" panose="020F0502020204030204" pitchFamily="34" charset="0"/>
                <a:sym typeface="Arial"/>
              </a:rPr>
            </a:br>
            <a:r>
              <a:rPr lang="en-US" altLang="zh-CN" sz="2800" b="1" dirty="0" smtClean="0">
                <a:latin typeface="Calibri" panose="020F0502020204030204" pitchFamily="34" charset="0"/>
                <a:ea typeface="Arial"/>
                <a:cs typeface="Calibri" panose="020F0502020204030204" pitchFamily="34" charset="0"/>
                <a:sym typeface="Arial"/>
              </a:rPr>
              <a:t/>
            </a:r>
            <a:br>
              <a:rPr lang="en-US" altLang="zh-CN" sz="2800" b="1" dirty="0" smtClean="0">
                <a:latin typeface="Calibri" panose="020F0502020204030204" pitchFamily="34" charset="0"/>
                <a:ea typeface="Arial"/>
                <a:cs typeface="Calibri" panose="020F0502020204030204" pitchFamily="34" charset="0"/>
                <a:sym typeface="Arial"/>
              </a:rPr>
            </a:br>
            <a:r>
              <a:rPr lang="zh-CN" altLang="en-US" sz="3200" b="1" dirty="0" smtClean="0">
                <a:latin typeface="Calibri" panose="020F0502020204030204" pitchFamily="34" charset="0"/>
                <a:ea typeface="Arial"/>
                <a:cs typeface="Calibri" panose="020F0502020204030204" pitchFamily="34" charset="0"/>
                <a:sym typeface="Arial"/>
              </a:rPr>
              <a:t>使徒们</a:t>
            </a:r>
            <a:r>
              <a:rPr lang="en-US" altLang="zh-CN" sz="3200" b="1" dirty="0" smtClean="0">
                <a:latin typeface="Calibri" panose="020F0502020204030204" pitchFamily="34" charset="0"/>
                <a:ea typeface="Arial"/>
                <a:cs typeface="Calibri" panose="020F0502020204030204" pitchFamily="34" charset="0"/>
                <a:sym typeface="Arial"/>
              </a:rPr>
              <a:t/>
            </a:r>
            <a:br>
              <a:rPr lang="en-US" altLang="zh-CN" sz="3200" b="1" dirty="0" smtClean="0">
                <a:latin typeface="Calibri" panose="020F0502020204030204" pitchFamily="34" charset="0"/>
                <a:ea typeface="Arial"/>
                <a:cs typeface="Calibri" panose="020F0502020204030204" pitchFamily="34" charset="0"/>
                <a:sym typeface="Arial"/>
              </a:rPr>
            </a:br>
            <a:r>
              <a:rPr lang="en-US" altLang="zh-CN" sz="2800" b="1" dirty="0" smtClean="0">
                <a:latin typeface="Calibri" panose="020F0502020204030204" pitchFamily="34" charset="0"/>
                <a:ea typeface="Arial"/>
                <a:cs typeface="Calibri" panose="020F0502020204030204" pitchFamily="34" charset="0"/>
                <a:sym typeface="Arial"/>
              </a:rPr>
              <a:t/>
            </a:r>
            <a:br>
              <a:rPr lang="en-US" altLang="zh-CN" sz="2800" b="1" dirty="0" smtClean="0">
                <a:latin typeface="Calibri" panose="020F0502020204030204" pitchFamily="34" charset="0"/>
                <a:ea typeface="Arial"/>
                <a:cs typeface="Calibri" panose="020F0502020204030204" pitchFamily="34" charset="0"/>
                <a:sym typeface="Arial"/>
              </a:rPr>
            </a:br>
            <a:r>
              <a:rPr lang="zh-CN" altLang="en-US" sz="3200" b="1" dirty="0" smtClean="0">
                <a:latin typeface="Calibri" panose="020F0502020204030204" pitchFamily="34" charset="0"/>
                <a:ea typeface="Arial"/>
                <a:cs typeface="Calibri" panose="020F0502020204030204" pitchFamily="34" charset="0"/>
                <a:sym typeface="Arial"/>
              </a:rPr>
              <a:t>历世历代神的仆人们</a:t>
            </a:r>
            <a:r>
              <a:rPr lang="en-US" altLang="zh-CN" sz="3200" b="1" dirty="0" smtClean="0">
                <a:latin typeface="Calibri" panose="020F0502020204030204" pitchFamily="34" charset="0"/>
                <a:ea typeface="Arial"/>
                <a:cs typeface="Calibri" panose="020F0502020204030204" pitchFamily="34" charset="0"/>
                <a:sym typeface="Arial"/>
              </a:rPr>
              <a:t/>
            </a:r>
            <a:br>
              <a:rPr lang="en-US" altLang="zh-CN" sz="3200" b="1" dirty="0" smtClean="0">
                <a:latin typeface="Calibri" panose="020F0502020204030204" pitchFamily="34" charset="0"/>
                <a:ea typeface="Arial"/>
                <a:cs typeface="Calibri" panose="020F0502020204030204" pitchFamily="34" charset="0"/>
                <a:sym typeface="Arial"/>
              </a:rPr>
            </a:br>
            <a:r>
              <a:rPr lang="en-US" altLang="zh-CN" sz="2800" b="1" dirty="0" smtClean="0">
                <a:latin typeface="Calibri" panose="020F0502020204030204" pitchFamily="34" charset="0"/>
                <a:ea typeface="Arial"/>
                <a:cs typeface="Calibri" panose="020F0502020204030204" pitchFamily="34" charset="0"/>
                <a:sym typeface="Arial"/>
              </a:rPr>
              <a:t/>
            </a:r>
            <a:br>
              <a:rPr lang="en-US" altLang="zh-CN" sz="2800" b="1" dirty="0" smtClean="0">
                <a:latin typeface="Calibri" panose="020F0502020204030204" pitchFamily="34" charset="0"/>
                <a:ea typeface="Arial"/>
                <a:cs typeface="Calibri" panose="020F0502020204030204" pitchFamily="34" charset="0"/>
                <a:sym typeface="Arial"/>
              </a:rPr>
            </a:br>
            <a:r>
              <a:rPr lang="zh-CN" altLang="en-US" sz="3200" b="1" dirty="0" smtClean="0">
                <a:latin typeface="Calibri" panose="020F0502020204030204" pitchFamily="34" charset="0"/>
                <a:ea typeface="Arial"/>
                <a:cs typeface="Calibri" panose="020F0502020204030204" pitchFamily="34" charset="0"/>
                <a:sym typeface="Arial"/>
              </a:rPr>
              <a:t>梁长老、戴长老、王长老、陈长老</a:t>
            </a:r>
            <a:r>
              <a:rPr lang="en-US" altLang="zh-CN" sz="3200" b="1" dirty="0" smtClean="0">
                <a:latin typeface="Calibri" panose="020F0502020204030204" pitchFamily="34" charset="0"/>
                <a:ea typeface="Arial"/>
                <a:cs typeface="Calibri" panose="020F0502020204030204" pitchFamily="34" charset="0"/>
                <a:sym typeface="Arial"/>
              </a:rPr>
              <a:t/>
            </a:r>
            <a:br>
              <a:rPr lang="en-US" altLang="zh-CN" sz="3200" b="1" dirty="0" smtClean="0">
                <a:latin typeface="Calibri" panose="020F0502020204030204" pitchFamily="34" charset="0"/>
                <a:ea typeface="Arial"/>
                <a:cs typeface="Calibri" panose="020F0502020204030204" pitchFamily="34" charset="0"/>
                <a:sym typeface="Arial"/>
              </a:rPr>
            </a:br>
            <a:r>
              <a:rPr lang="en-US" altLang="zh-CN" sz="2800" b="1" dirty="0" smtClean="0">
                <a:latin typeface="Calibri" panose="020F0502020204030204" pitchFamily="34" charset="0"/>
                <a:ea typeface="Arial"/>
                <a:cs typeface="Calibri" panose="020F0502020204030204" pitchFamily="34" charset="0"/>
                <a:sym typeface="Arial"/>
              </a:rPr>
              <a:t/>
            </a:r>
            <a:br>
              <a:rPr lang="en-US" altLang="zh-CN" sz="2800" b="1" dirty="0" smtClean="0">
                <a:latin typeface="Calibri" panose="020F0502020204030204" pitchFamily="34" charset="0"/>
                <a:ea typeface="Arial"/>
                <a:cs typeface="Calibri" panose="020F0502020204030204" pitchFamily="34" charset="0"/>
                <a:sym typeface="Arial"/>
              </a:rPr>
            </a:br>
            <a:r>
              <a:rPr lang="zh-CN" altLang="en-US" sz="3200" b="1" dirty="0" smtClean="0">
                <a:latin typeface="Calibri" panose="020F0502020204030204" pitchFamily="34" charset="0"/>
                <a:ea typeface="Arial"/>
                <a:cs typeface="Calibri" panose="020F0502020204030204" pitchFamily="34" charset="0"/>
                <a:sym typeface="Arial"/>
              </a:rPr>
              <a:t>尹长老、庞长老、朱长老、</a:t>
            </a:r>
            <a:r>
              <a:rPr lang="en-US" altLang="zh-CN" sz="3200" b="1" dirty="0" smtClean="0">
                <a:latin typeface="Calibri" panose="020F0502020204030204" pitchFamily="34" charset="0"/>
                <a:ea typeface="Arial"/>
                <a:cs typeface="Calibri" panose="020F0502020204030204" pitchFamily="34" charset="0"/>
                <a:sym typeface="Arial"/>
              </a:rPr>
              <a:t>Eva </a:t>
            </a:r>
            <a:r>
              <a:rPr lang="zh-CN" altLang="en-US" sz="3200" b="1" dirty="0" smtClean="0">
                <a:latin typeface="Calibri" panose="020F0502020204030204" pitchFamily="34" charset="0"/>
                <a:ea typeface="Arial"/>
                <a:cs typeface="Calibri" panose="020F0502020204030204" pitchFamily="34" charset="0"/>
                <a:sym typeface="Arial"/>
              </a:rPr>
              <a:t>长老</a:t>
            </a:r>
            <a:r>
              <a:rPr lang="en-US" altLang="zh-CN" sz="3200" b="1" dirty="0" smtClean="0">
                <a:latin typeface="Calibri" panose="020F0502020204030204" pitchFamily="34" charset="0"/>
                <a:ea typeface="Arial"/>
                <a:cs typeface="Calibri" panose="020F0502020204030204" pitchFamily="34" charset="0"/>
                <a:sym typeface="Arial"/>
              </a:rPr>
              <a:t/>
            </a:r>
            <a:br>
              <a:rPr lang="en-US" altLang="zh-CN" sz="3200" b="1" dirty="0" smtClean="0">
                <a:latin typeface="Calibri" panose="020F0502020204030204" pitchFamily="34" charset="0"/>
                <a:ea typeface="Arial"/>
                <a:cs typeface="Calibri" panose="020F0502020204030204" pitchFamily="34" charset="0"/>
                <a:sym typeface="Arial"/>
              </a:rPr>
            </a:br>
            <a:r>
              <a:rPr lang="en-US" altLang="zh-CN" sz="2800" b="1" dirty="0" smtClean="0">
                <a:latin typeface="Calibri" panose="020F0502020204030204" pitchFamily="34" charset="0"/>
                <a:ea typeface="Arial"/>
                <a:cs typeface="Calibri" panose="020F0502020204030204" pitchFamily="34" charset="0"/>
                <a:sym typeface="Arial"/>
              </a:rPr>
              <a:t/>
            </a:r>
            <a:br>
              <a:rPr lang="en-US" altLang="zh-CN" sz="2800" b="1" dirty="0" smtClean="0">
                <a:latin typeface="Calibri" panose="020F0502020204030204" pitchFamily="34" charset="0"/>
                <a:ea typeface="Arial"/>
                <a:cs typeface="Calibri" panose="020F0502020204030204" pitchFamily="34" charset="0"/>
                <a:sym typeface="Arial"/>
              </a:rPr>
            </a:br>
            <a:r>
              <a:rPr lang="zh-CN" altLang="en-US" sz="3200" b="1" dirty="0" smtClean="0">
                <a:latin typeface="Calibri" panose="020F0502020204030204" pitchFamily="34" charset="0"/>
                <a:ea typeface="Arial"/>
                <a:cs typeface="Calibri" panose="020F0502020204030204" pitchFamily="34" charset="0"/>
                <a:sym typeface="Arial"/>
              </a:rPr>
              <a:t>德</a:t>
            </a:r>
            <a:r>
              <a:rPr lang="zh-CN" altLang="en-US" sz="3200" b="1" dirty="0" smtClean="0">
                <a:latin typeface="Calibri" panose="020F0502020204030204" pitchFamily="34" charset="0"/>
                <a:ea typeface="Arial"/>
                <a:cs typeface="Calibri" panose="020F0502020204030204" pitchFamily="34" charset="0"/>
                <a:sym typeface="Arial"/>
              </a:rPr>
              <a:t>玉</a:t>
            </a:r>
            <a:r>
              <a:rPr lang="zh-CN" altLang="en-US" sz="3200" b="1" dirty="0" smtClean="0">
                <a:latin typeface="Calibri" panose="020F0502020204030204" pitchFamily="34" charset="0"/>
                <a:ea typeface="Arial"/>
                <a:cs typeface="Calibri" panose="020F0502020204030204" pitchFamily="34" charset="0"/>
                <a:sym typeface="Arial"/>
              </a:rPr>
              <a:t>弟兄</a:t>
            </a:r>
            <a:endParaRPr sz="3200" b="1" dirty="0">
              <a:latin typeface="Calibri" panose="020F0502020204030204" pitchFamily="34" charset="0"/>
              <a:ea typeface="Arial"/>
              <a:cs typeface="Calibri" panose="020F0502020204030204" pitchFamily="34" charset="0"/>
              <a:sym typeface="Arial"/>
            </a:endParaRPr>
          </a:p>
        </p:txBody>
      </p:sp>
      <p:sp>
        <p:nvSpPr>
          <p:cNvPr id="3" name="Down Arrow 2"/>
          <p:cNvSpPr/>
          <p:nvPr/>
        </p:nvSpPr>
        <p:spPr>
          <a:xfrm>
            <a:off x="4419600" y="514350"/>
            <a:ext cx="228600" cy="381000"/>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
        <p:nvSpPr>
          <p:cNvPr id="4" name="Down Arrow 3"/>
          <p:cNvSpPr/>
          <p:nvPr/>
        </p:nvSpPr>
        <p:spPr>
          <a:xfrm>
            <a:off x="4419600" y="1504950"/>
            <a:ext cx="228600" cy="381000"/>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
        <p:nvSpPr>
          <p:cNvPr id="5" name="Down Arrow 4"/>
          <p:cNvSpPr/>
          <p:nvPr/>
        </p:nvSpPr>
        <p:spPr>
          <a:xfrm>
            <a:off x="4419600" y="2419350"/>
            <a:ext cx="228600" cy="381000"/>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
        <p:nvSpPr>
          <p:cNvPr id="6" name="Down Arrow 5"/>
          <p:cNvSpPr/>
          <p:nvPr/>
        </p:nvSpPr>
        <p:spPr>
          <a:xfrm>
            <a:off x="4419600" y="3333750"/>
            <a:ext cx="228600" cy="381000"/>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
        <p:nvSpPr>
          <p:cNvPr id="7" name="Down Arrow 6"/>
          <p:cNvSpPr/>
          <p:nvPr/>
        </p:nvSpPr>
        <p:spPr>
          <a:xfrm>
            <a:off x="4419600" y="4248150"/>
            <a:ext cx="228600" cy="381000"/>
          </a:xfrm>
          <a:prstGeom prst="dow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4781549"/>
          </a:xfrm>
          <a:prstGeom prst="rect">
            <a:avLst/>
          </a:prstGeom>
          <a:noFill/>
          <a:ln>
            <a:noFill/>
          </a:ln>
        </p:spPr>
        <p:txBody>
          <a:bodyPr spcFirstLastPara="1" wrap="square" lIns="91425" tIns="45700" rIns="91425" bIns="45700" anchor="ctr" anchorCtr="0">
            <a:noAutofit/>
          </a:bodyPr>
          <a:lstStyle/>
          <a:p>
            <a:pPr algn="l"/>
            <a:r>
              <a:rPr lang="zh-CN" altLang="en-US" sz="3600" b="1" dirty="0" smtClean="0"/>
              <a:t>一、长老的呼召：一份危险的呼召</a:t>
            </a:r>
            <a:r>
              <a:rPr lang="en-US" altLang="zh-CN" sz="3600" b="1" dirty="0" smtClean="0"/>
              <a:t/>
            </a:r>
            <a:br>
              <a:rPr lang="en-US" altLang="zh-CN" sz="3600" b="1" dirty="0" smtClean="0"/>
            </a:br>
            <a:r>
              <a:rPr lang="en-US" altLang="zh-CN" sz="3600" b="1" dirty="0" smtClean="0"/>
              <a:t>I. The Calling of Elders: A Calling Marked by Danger</a:t>
            </a:r>
            <a:r>
              <a:rPr lang="zh-CN" altLang="en-US" sz="3600" b="1" dirty="0" smtClean="0"/>
              <a:t/>
            </a:r>
            <a:br>
              <a:rPr lang="zh-CN" altLang="en-US" sz="3600" b="1" dirty="0" smtClean="0"/>
            </a:br>
            <a:r>
              <a:rPr lang="zh-CN" altLang="en-US" sz="3600" b="1" dirty="0" smtClean="0"/>
              <a:t>     </a:t>
            </a:r>
            <a:br>
              <a:rPr lang="zh-CN" altLang="en-US" sz="3600" b="1" dirty="0" smtClean="0"/>
            </a:br>
            <a:r>
              <a:rPr lang="en-US" sz="3600" b="1" dirty="0" smtClean="0"/>
              <a:t>1</a:t>
            </a:r>
            <a:r>
              <a:rPr lang="zh-CN" altLang="en-US" sz="3600" b="1" dirty="0" smtClean="0"/>
              <a:t>、向神交账的呼召</a:t>
            </a:r>
            <a:r>
              <a:rPr lang="en-US" altLang="zh-CN" sz="3600" b="1" dirty="0" smtClean="0"/>
              <a:t/>
            </a:r>
            <a:br>
              <a:rPr lang="en-US" altLang="zh-CN" sz="3600" b="1" dirty="0" smtClean="0"/>
            </a:br>
            <a:r>
              <a:rPr lang="en-US" altLang="zh-CN" sz="3600" b="1" dirty="0" smtClean="0"/>
              <a:t>1. A calling for which one must give an account before God.</a:t>
            </a:r>
            <a:r>
              <a:rPr lang="zh-CN" altLang="en-US" sz="3600" b="1" dirty="0" smtClean="0"/>
              <a:t/>
            </a:r>
            <a:br>
              <a:rPr lang="zh-CN" altLang="en-US" sz="3600" b="1" dirty="0" smtClean="0"/>
            </a:br>
            <a:endParaRPr sz="3600" b="1" dirty="0">
              <a:latin typeface="Calibri" panose="020F0502020204030204" pitchFamily="34" charset="0"/>
              <a:ea typeface="Arial"/>
              <a:cs typeface="Calibri" panose="020F0502020204030204" pitchFamily="34" charset="0"/>
              <a:sym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4476749"/>
          </a:xfrm>
          <a:prstGeom prst="rect">
            <a:avLst/>
          </a:prstGeom>
          <a:noFill/>
          <a:ln>
            <a:noFill/>
          </a:ln>
        </p:spPr>
        <p:txBody>
          <a:bodyPr spcFirstLastPara="1" wrap="square" lIns="91425" tIns="45700" rIns="91425" bIns="45700" anchor="ctr" anchorCtr="0">
            <a:noAutofit/>
          </a:bodyPr>
          <a:lstStyle/>
          <a:p>
            <a:pPr lvl="0" algn="l">
              <a:spcBef>
                <a:spcPts val="0"/>
              </a:spcBef>
              <a:spcAft>
                <a:spcPts val="0"/>
              </a:spcAft>
              <a:buSzPts val="1400"/>
            </a:pPr>
            <a:r>
              <a:rPr lang="zh-CN" altLang="en-US" sz="3600" b="1" dirty="0" smtClean="0"/>
              <a:t>来</a:t>
            </a:r>
            <a:r>
              <a:rPr lang="en-US" sz="3600" b="1" dirty="0" smtClean="0"/>
              <a:t>13</a:t>
            </a:r>
            <a:r>
              <a:rPr lang="zh-CN" altLang="en-US" sz="3600" b="1" dirty="0" smtClean="0"/>
              <a:t>：</a:t>
            </a:r>
            <a:r>
              <a:rPr lang="en-US" sz="3600" b="1" dirty="0" smtClean="0"/>
              <a:t>17 </a:t>
            </a:r>
            <a:r>
              <a:rPr lang="zh-CN" altLang="en-US" sz="3600" b="1" dirty="0" smtClean="0"/>
              <a:t>你们要依从那些引导你们的，且要顺服，他们为你们的灵魂时刻警醒，</a:t>
            </a:r>
            <a:r>
              <a:rPr lang="zh-CN" altLang="en-US" sz="3600" b="1" dirty="0" smtClean="0">
                <a:solidFill>
                  <a:srgbClr val="0070C0"/>
                </a:solidFill>
              </a:rPr>
              <a:t>好像那将来要交账的人</a:t>
            </a:r>
            <a:r>
              <a:rPr lang="zh-CN" altLang="en-US" sz="3600" b="1" dirty="0" smtClean="0"/>
              <a:t>。 </a:t>
            </a:r>
            <a:r>
              <a:rPr lang="en-US" altLang="zh-CN" sz="3600" b="1" dirty="0" smtClean="0"/>
              <a:t/>
            </a:r>
            <a:br>
              <a:rPr lang="en-US" altLang="zh-CN" sz="3600" b="1" dirty="0" smtClean="0"/>
            </a:br>
            <a:r>
              <a:rPr lang="en-US" altLang="zh-CN" sz="3600" b="1" dirty="0" smtClean="0"/>
              <a:t/>
            </a:r>
            <a:br>
              <a:rPr lang="en-US" altLang="zh-CN" sz="3600" b="1" dirty="0" smtClean="0"/>
            </a:br>
            <a:r>
              <a:rPr lang="en-US" altLang="zh-CN" sz="3600" b="1" dirty="0" smtClean="0"/>
              <a:t>17Have confidence in your leaders and submit to their authority, because they keep watch over you as </a:t>
            </a:r>
            <a:r>
              <a:rPr lang="en-US" altLang="zh-CN" sz="3600" b="1" dirty="0" smtClean="0">
                <a:solidFill>
                  <a:srgbClr val="0070C0"/>
                </a:solidFill>
              </a:rPr>
              <a:t>those who must give an account</a:t>
            </a:r>
            <a:r>
              <a:rPr lang="en-US" altLang="zh-CN" sz="3600" b="1" dirty="0" smtClean="0"/>
              <a:t>. </a:t>
            </a:r>
            <a:endParaRPr sz="3600" b="1" dirty="0">
              <a:latin typeface="Calibri" panose="020F0502020204030204" pitchFamily="34" charset="0"/>
              <a:ea typeface="Arial"/>
              <a:cs typeface="Calibri" panose="020F0502020204030204" pitchFamily="34" charset="0"/>
              <a:sym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2571749"/>
          </a:xfrm>
          <a:prstGeom prst="rect">
            <a:avLst/>
          </a:prstGeom>
          <a:noFill/>
          <a:ln>
            <a:noFill/>
          </a:ln>
        </p:spPr>
        <p:txBody>
          <a:bodyPr spcFirstLastPara="1" wrap="square" lIns="91425" tIns="45700" rIns="91425" bIns="45700" anchor="ctr" anchorCtr="0">
            <a:noAutofit/>
          </a:bodyPr>
          <a:lstStyle/>
          <a:p>
            <a:pPr algn="l"/>
            <a:r>
              <a:rPr lang="en-US" sz="3600" b="1" dirty="0" smtClean="0"/>
              <a:t>2</a:t>
            </a:r>
            <a:r>
              <a:rPr lang="zh-CN" altLang="en-US" sz="3600" b="1" dirty="0" smtClean="0"/>
              <a:t>、容易跌倒，容易被攻击的呼召</a:t>
            </a:r>
            <a:r>
              <a:rPr lang="en-US" altLang="zh-CN" sz="3600" b="1" dirty="0" smtClean="0"/>
              <a:t/>
            </a:r>
            <a:br>
              <a:rPr lang="en-US" altLang="zh-CN" sz="3600" b="1" dirty="0" smtClean="0"/>
            </a:br>
            <a:r>
              <a:rPr lang="en-US" altLang="zh-CN" sz="1200" b="1" dirty="0" smtClean="0"/>
              <a:t/>
            </a:r>
            <a:br>
              <a:rPr lang="en-US" altLang="zh-CN" sz="1200" b="1" dirty="0" smtClean="0"/>
            </a:br>
            <a:r>
              <a:rPr lang="en-US" sz="3600" b="1" dirty="0" smtClean="0"/>
              <a:t>2. A calling that is vulnerable to failure and spiritual attack.</a:t>
            </a:r>
            <a:endParaRPr lang="zh-CN" altLang="en-US" sz="3600" b="1" dirty="0"/>
          </a:p>
        </p:txBody>
      </p:sp>
      <p:pic>
        <p:nvPicPr>
          <p:cNvPr id="2050" name="Picture 2" descr="E:\2026 证道\《在牧长之下的侍奉——长老的呼召》\0000000030b08fdf3d2a2cd8834acb468159b453e66e9ad1.jpg"/>
          <p:cNvPicPr>
            <a:picLocks noChangeAspect="1" noChangeArrowheads="1"/>
          </p:cNvPicPr>
          <p:nvPr/>
        </p:nvPicPr>
        <p:blipFill>
          <a:blip r:embed="rId3"/>
          <a:srcRect/>
          <a:stretch>
            <a:fillRect/>
          </a:stretch>
        </p:blipFill>
        <p:spPr bwMode="auto">
          <a:xfrm>
            <a:off x="4491467" y="2266950"/>
            <a:ext cx="4652533" cy="2876550"/>
          </a:xfrm>
          <a:prstGeom prst="rect">
            <a:avLst/>
          </a:prstGeom>
          <a:noFill/>
        </p:spPr>
      </p:pic>
      <p:sp>
        <p:nvSpPr>
          <p:cNvPr id="4" name="Google Shape;135;p23"/>
          <p:cNvSpPr txBox="1">
            <a:spLocks/>
          </p:cNvSpPr>
          <p:nvPr/>
        </p:nvSpPr>
        <p:spPr bwMode="auto">
          <a:xfrm>
            <a:off x="152400" y="2571751"/>
            <a:ext cx="4267200" cy="2571749"/>
          </a:xfrm>
          <a:prstGeom prst="rect">
            <a:avLst/>
          </a:prstGeom>
          <a:noFill/>
          <a:ln w="9525">
            <a:noFill/>
            <a:miter lim="800000"/>
            <a:headEnd/>
            <a:tailEnd/>
          </a:ln>
        </p:spPr>
        <p:txBody>
          <a:bodyPr spcFirstLastPara="1" vert="horz" wrap="square" lIns="91425" tIns="45700" rIns="91425" bIns="45700" numCol="1" anchor="ctr" anchorCtr="0" compatLnSpc="1">
            <a:prstTxWarp prst="textNoShape">
              <a:avLst/>
            </a:prstTxWarp>
            <a:noAutofit/>
          </a:bodyPr>
          <a:lstStyle/>
          <a:p>
            <a:pPr lvl="0" eaLnBrk="0" hangingPunct="0"/>
            <a:r>
              <a:rPr lang="zh-CN" altLang="en-US" sz="3600" b="1" dirty="0" smtClean="0"/>
              <a:t>弗 </a:t>
            </a:r>
            <a:r>
              <a:rPr lang="en-US" altLang="zh-CN" sz="3600" b="1" dirty="0" smtClean="0"/>
              <a:t>6</a:t>
            </a:r>
            <a:r>
              <a:rPr lang="zh-CN" altLang="en-US" sz="3600" b="1" dirty="0" smtClean="0"/>
              <a:t>：</a:t>
            </a:r>
            <a:r>
              <a:rPr lang="en-US" altLang="zh-CN" sz="3600" b="1" dirty="0" smtClean="0"/>
              <a:t>16 </a:t>
            </a:r>
            <a:r>
              <a:rPr lang="zh-CN" altLang="en-US" sz="3600" b="1" dirty="0" smtClean="0"/>
              <a:t>此外又拿着信德当作藤牌，</a:t>
            </a:r>
            <a:r>
              <a:rPr lang="zh-CN" altLang="en-US" sz="3600" b="1" dirty="0" smtClean="0">
                <a:solidFill>
                  <a:srgbClr val="0070C0"/>
                </a:solidFill>
              </a:rPr>
              <a:t>可以灭尽那恶者一切的火箭。</a:t>
            </a:r>
            <a:endParaRPr kumimoji="0" lang="zh-CN" altLang="en-US" sz="3600" b="1" i="0" u="none" strike="noStrike" kern="1200" cap="none" spc="0" normalizeH="0" baseline="0" noProof="0" dirty="0">
              <a:ln>
                <a:noFill/>
              </a:ln>
              <a:solidFill>
                <a:srgbClr val="0070C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2571749"/>
          </a:xfrm>
          <a:prstGeom prst="rect">
            <a:avLst/>
          </a:prstGeom>
          <a:noFill/>
          <a:ln>
            <a:noFill/>
          </a:ln>
        </p:spPr>
        <p:txBody>
          <a:bodyPr spcFirstLastPara="1" wrap="square" lIns="91425" tIns="45700" rIns="91425" bIns="45700" anchor="ctr" anchorCtr="0">
            <a:noAutofit/>
          </a:bodyPr>
          <a:lstStyle/>
          <a:p>
            <a:pPr algn="l"/>
            <a:r>
              <a:rPr lang="en-US" sz="3600" b="1" dirty="0" smtClean="0"/>
              <a:t>3</a:t>
            </a:r>
            <a:r>
              <a:rPr lang="zh-CN" altLang="en-US" sz="3600" b="1" dirty="0" smtClean="0"/>
              <a:t>、不能为自己而活的呼召</a:t>
            </a:r>
            <a:r>
              <a:rPr lang="en-US" altLang="zh-CN" sz="3600" b="1" dirty="0" smtClean="0"/>
              <a:t/>
            </a:r>
            <a:br>
              <a:rPr lang="en-US" altLang="zh-CN" sz="3600" b="1" dirty="0" smtClean="0"/>
            </a:br>
            <a:r>
              <a:rPr lang="en-US" altLang="zh-CN" sz="1400" b="1" dirty="0" smtClean="0"/>
              <a:t/>
            </a:r>
            <a:br>
              <a:rPr lang="en-US" altLang="zh-CN" sz="1400" b="1" dirty="0" smtClean="0"/>
            </a:br>
            <a:r>
              <a:rPr lang="en-US" altLang="zh-CN" sz="3600" b="1" dirty="0" smtClean="0"/>
              <a:t>3. </a:t>
            </a:r>
            <a:r>
              <a:rPr lang="en-US" sz="3600" b="1" dirty="0" smtClean="0"/>
              <a:t> A calling that demands a life no longer lived for oneself.</a:t>
            </a:r>
            <a:endParaRPr lang="zh-CN" altLang="en-US" sz="3600" b="1" dirty="0"/>
          </a:p>
        </p:txBody>
      </p:sp>
      <p:pic>
        <p:nvPicPr>
          <p:cNvPr id="3074" name="Picture 2" descr="E:\2026 证道\《在牧长之下的侍奉——长老的呼召》\pngtree-dawns-divine-light-silhouette-of-faith-image_16384559.jpg"/>
          <p:cNvPicPr>
            <a:picLocks noChangeAspect="1" noChangeArrowheads="1"/>
          </p:cNvPicPr>
          <p:nvPr/>
        </p:nvPicPr>
        <p:blipFill>
          <a:blip r:embed="rId3"/>
          <a:srcRect/>
          <a:stretch>
            <a:fillRect/>
          </a:stretch>
        </p:blipFill>
        <p:spPr bwMode="auto">
          <a:xfrm>
            <a:off x="3543300" y="2343150"/>
            <a:ext cx="5600700" cy="280035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0" y="1"/>
            <a:ext cx="9144000" cy="5143499"/>
          </a:xfrm>
          <a:prstGeom prst="rect">
            <a:avLst/>
          </a:prstGeom>
          <a:noFill/>
          <a:ln>
            <a:noFill/>
          </a:ln>
        </p:spPr>
        <p:txBody>
          <a:bodyPr spcFirstLastPara="1" wrap="square" lIns="91425" tIns="45700" rIns="91425" bIns="45700" anchor="ctr" anchorCtr="0">
            <a:noAutofit/>
          </a:bodyPr>
          <a:lstStyle/>
          <a:p>
            <a:pPr lvl="0" algn="l">
              <a:spcBef>
                <a:spcPts val="0"/>
              </a:spcBef>
              <a:spcAft>
                <a:spcPts val="0"/>
              </a:spcAft>
              <a:buSzPts val="1400"/>
            </a:pPr>
            <a:r>
              <a:rPr lang="en-US" altLang="zh-CN" sz="3600" b="1" dirty="0" smtClean="0"/>
              <a:t>2</a:t>
            </a:r>
            <a:r>
              <a:rPr lang="zh-CN" altLang="en-US" sz="3600" b="1" dirty="0" smtClean="0"/>
              <a:t>务要牧养在你们中间神的群羊，按着神旨意照管他们。</a:t>
            </a:r>
            <a:r>
              <a:rPr lang="zh-CN" altLang="en-US" sz="3600" b="1" dirty="0" smtClean="0">
                <a:solidFill>
                  <a:srgbClr val="0070C0"/>
                </a:solidFill>
              </a:rPr>
              <a:t>不是出于勉强，乃是出于甘心。也不是因为贪财，乃是出于乐意。</a:t>
            </a:r>
            <a:r>
              <a:rPr lang="en-US" altLang="zh-CN" sz="3600" b="1" dirty="0" smtClean="0">
                <a:solidFill>
                  <a:srgbClr val="0070C0"/>
                </a:solidFill>
              </a:rPr>
              <a:t>3</a:t>
            </a:r>
            <a:r>
              <a:rPr lang="zh-CN" altLang="en-US" sz="3600" b="1" dirty="0" smtClean="0">
                <a:solidFill>
                  <a:srgbClr val="0070C0"/>
                </a:solidFill>
              </a:rPr>
              <a:t>也不是辖制所托付你们的，乃是作群羊的榜样</a:t>
            </a:r>
            <a:r>
              <a:rPr lang="zh-CN" altLang="en-US" sz="3600" b="1" dirty="0" smtClean="0"/>
              <a:t>。</a:t>
            </a:r>
            <a:r>
              <a:rPr lang="en-US" altLang="zh-CN" sz="3600" b="1" dirty="0" smtClean="0"/>
              <a:t/>
            </a:r>
            <a:br>
              <a:rPr lang="en-US" altLang="zh-CN" sz="3600" b="1" dirty="0" smtClean="0"/>
            </a:br>
            <a:r>
              <a:rPr lang="en-US" altLang="zh-CN" sz="3200" b="1" dirty="0" smtClean="0"/>
              <a:t>2be shepherds of God’s flock that is under your care, watching over them – not because you must, but because you are willing, as God wants you to be; not pursuing dishonest gain, but eager to serve; 3not lording it over those entrusted to you, but being examples to the flock.</a:t>
            </a:r>
            <a:endParaRPr sz="3200" b="1" dirty="0">
              <a:latin typeface="Calibri" panose="020F0502020204030204" pitchFamily="34" charset="0"/>
              <a:ea typeface="Arial"/>
              <a:cs typeface="Calibri" panose="020F0502020204030204" pitchFamily="34" charset="0"/>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28539</TotalTime>
  <Words>321</Words>
  <Application>Microsoft Office PowerPoint</Application>
  <PresentationFormat>On-screen Show (16:9)</PresentationFormat>
  <Paragraphs>28</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主题</vt:lpstr>
      <vt:lpstr>在牧长之下的侍奉——长老的呼召 Serving Under the Chief Shepherd — The Calling of Elders 彼前/1Peter：5：1-4</vt:lpstr>
      <vt:lpstr>祈祷/Prayer</vt:lpstr>
      <vt:lpstr>5：1-2 我这作长老、作基督受苦的见证，同享后来所要显现之荣耀的，劝你们中间与我同作长老的人；务要牧养在你们中间神的群羊。</vt:lpstr>
      <vt:lpstr>大牧者主耶稣的重托  使徒们  历世历代神的仆人们  梁长老、戴长老、王长老、陈长老  尹长老、庞长老、朱长老、Eva 长老  德玉弟兄</vt:lpstr>
      <vt:lpstr>一、长老的呼召：一份危险的呼召 I. The Calling of Elders: A Calling Marked by Danger       1、向神交账的呼召 1. A calling for which one must give an account before God. </vt:lpstr>
      <vt:lpstr>来13：17 你们要依从那些引导你们的，且要顺服，他们为你们的灵魂时刻警醒，好像那将来要交账的人。   17Have confidence in your leaders and submit to their authority, because they keep watch over you as those who must give an account. </vt:lpstr>
      <vt:lpstr>2、容易跌倒，容易被攻击的呼召  2. A calling that is vulnerable to failure and spiritual attack.</vt:lpstr>
      <vt:lpstr>3、不能为自己而活的呼召  3.  A calling that demands a life no longer lived for oneself.</vt:lpstr>
      <vt:lpstr>2务要牧养在你们中间神的群羊，按着神旨意照管他们。不是出于勉强，乃是出于甘心。也不是因为贪财，乃是出于乐意。3也不是辖制所托付你们的，乃是作群羊的榜样。 2be shepherds of God’s flock that is under your care, watching over them – not because you must, but because you are willing, as God wants you to be; not pursuing dishonest gain, but eager to serve; 3not lording it over those entrusted to you, but being examples to the flock.</vt:lpstr>
      <vt:lpstr>出于喜好       产生比较       勉强不甘心      受伤</vt:lpstr>
      <vt:lpstr>带出合神心意的行为（彼此配搭,不辖制人）   产生纯正的动机（为荣耀神、造就人）   带来心态的平衡（甘心乐意、忠心委身）   定位正确（照着神的旨意而服侍）</vt:lpstr>
      <vt:lpstr>二、长老的呼召：一份荣耀的呼召 II. The Calling of Elders: A Calling Marked by Glory   4到了牧长显现的时候，你们必得那永不衰残的荣耀冠冕。 4And when the Chief Shepherd appears, you will receive the crown of glory that will never fade away.</vt:lpstr>
      <vt:lpstr>1、与牧长同工的呼召 1. A calling to serve alongside the Chief Shepherd.   4到了牧长显现的时候，你们必得那永不衰残的荣耀冠冕。4And when the Chief Shepherd appears, you will receive the crown of glory that will never fade away.</vt:lpstr>
      <vt:lpstr>2、将来必被主肯定的呼召 2. A calling that will one day be affirmed and rewarded by the Lord Himself.   4到了牧长显现的时候，你们必得那永不衰残的荣耀冠冕。 4 And when the Chief Shepherd appears, you will receive the crown of glory that will never fade away.</vt:lpstr>
      <vt:lpstr>3、值得全教会一同珍惜的呼召 3. A calling worthy of being treasured and upheld by the entire church.                 来13：17 你们要依从那些引导你们的，且要顺服，他们为你们的灵魂时刻警醒，好像那将来要交账的人        17Have confidence in your leaders and submit to their authority, because they keep watch over you as those who must give an account. </vt:lpstr>
      <vt:lpstr>总结 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20:3 除了我以外，你不可有别的神。20:4 不可为自己雕刻偶像；也不可做甚么形像彷佛上天、下地和地底下、水中的百物.  20:7 不可妄称耶和华你　神的名；因为妄称耶和华名的，耶和华必不以他为无罪。不可妄称耶和华你　神的名；因为妄称耶和华名的，耶和华必不以他为无罪。 </dc:title>
  <dc:creator>peter tian</dc:creator>
  <cp:lastModifiedBy>peter tian</cp:lastModifiedBy>
  <cp:revision>1569</cp:revision>
  <dcterms:modified xsi:type="dcterms:W3CDTF">2026-04-02T15:39:44Z</dcterms:modified>
</cp:coreProperties>
</file>