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888" r:id="rId2"/>
    <p:sldId id="1009" r:id="rId3"/>
    <p:sldId id="1046" r:id="rId4"/>
    <p:sldId id="1049" r:id="rId5"/>
    <p:sldId id="1066" r:id="rId6"/>
    <p:sldId id="1067" r:id="rId7"/>
    <p:sldId id="1068" r:id="rId8"/>
    <p:sldId id="1069" r:id="rId9"/>
    <p:sldId id="1070" r:id="rId10"/>
    <p:sldId id="1071" r:id="rId11"/>
    <p:sldId id="1074" r:id="rId12"/>
    <p:sldId id="1072" r:id="rId13"/>
    <p:sldId id="1012" r:id="rId14"/>
  </p:sldIdLst>
  <p:sldSz cx="9144000" cy="5143500" type="screen16x9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D9BC"/>
    <a:srgbClr val="FFFF66"/>
    <a:srgbClr val="FF0000"/>
    <a:srgbClr val="EAEBB7"/>
    <a:srgbClr val="C9CC44"/>
    <a:srgbClr val="AEB092"/>
    <a:srgbClr val="AAB6A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526" autoAdjust="0"/>
  </p:normalViewPr>
  <p:slideViewPr>
    <p:cSldViewPr>
      <p:cViewPr>
        <p:scale>
          <a:sx n="66" d="100"/>
          <a:sy n="66" d="100"/>
        </p:scale>
        <p:origin x="-1518" y="-3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2025/10/18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2025/10/18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2025/10/18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2025/10/18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2025/10/18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2025/10/18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2025/10/18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2025/10/18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2025/10/18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2025/10/18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2025/10/18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2025/10/18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6350"/>
          </a:xfrm>
        </p:spPr>
        <p:txBody>
          <a:bodyPr/>
          <a:lstStyle/>
          <a:p>
            <a:r>
              <a:rPr lang="zh-CN" altLang="en-US" sz="3600" b="1" dirty="0" smtClean="0"/>
              <a:t>属灵的“拒诊者”</a:t>
            </a:r>
            <a:br>
              <a:rPr lang="zh-CN" altLang="en-US" sz="3600" b="1" dirty="0" smtClean="0"/>
            </a:br>
            <a:r>
              <a:rPr lang="zh-CN" altLang="en-US" sz="3600" b="1" dirty="0" smtClean="0"/>
              <a:t>何</a:t>
            </a:r>
            <a:r>
              <a:rPr lang="en-US" altLang="zh-CN" sz="3600" b="1" dirty="0" smtClean="0"/>
              <a:t>9</a:t>
            </a:r>
            <a:r>
              <a:rPr lang="en-US" sz="3600" b="1" dirty="0" smtClean="0"/>
              <a:t>:1-9</a:t>
            </a:r>
            <a:r>
              <a:rPr lang="zh-CN" altLang="en-US" sz="3600" b="1" dirty="0" smtClean="0"/>
              <a:t>节</a:t>
            </a:r>
            <a:endParaRPr lang="zh-CN" altLang="en-US" sz="3600" b="1" dirty="0"/>
          </a:p>
        </p:txBody>
      </p:sp>
      <p:pic>
        <p:nvPicPr>
          <p:cNvPr id="2" name="Picture 2" descr="C:\Users\Peter Tian\Desktop\讲章预备\hands worsh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5490"/>
            <a:ext cx="9144000" cy="3815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sz="3600" b="1" dirty="0" smtClean="0"/>
              <a:t>      8</a:t>
            </a:r>
            <a:r>
              <a:rPr lang="zh-CN" altLang="en-US" sz="3600" b="1" dirty="0" smtClean="0"/>
              <a:t>以法莲曾作我神守望的，至于先知，在他一切的道上作为捕鸟人的网罗，在他神的家中怀怨恨。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      NIV: </a:t>
            </a:r>
            <a:r>
              <a:rPr lang="en-US" sz="3600" b="1" dirty="0" smtClean="0">
                <a:solidFill>
                  <a:srgbClr val="0070C0"/>
                </a:solidFill>
              </a:rPr>
              <a:t>The prophet, along with my God, is the watchman over Ephraim</a:t>
            </a:r>
            <a:r>
              <a:rPr lang="en-US" sz="3600" b="1" dirty="0" smtClean="0"/>
              <a:t>, yet snares await him on all his paths, and hostility in the house of his God.</a:t>
            </a:r>
            <a:endParaRPr lang="zh-CN" altLang="en-US" sz="35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     NIV: 8 </a:t>
            </a:r>
            <a:r>
              <a:rPr lang="en-US" sz="3600" b="1" dirty="0" smtClean="0">
                <a:solidFill>
                  <a:srgbClr val="0070C0"/>
                </a:solidFill>
              </a:rPr>
              <a:t>The prophet, along with my God, is the watchman </a:t>
            </a:r>
            <a:r>
              <a:rPr lang="en-US" sz="3600" b="1" dirty="0" smtClean="0"/>
              <a:t>over Ephraim, yet snares await him on all his paths, and hostility in the house of his God.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      </a:t>
            </a:r>
            <a:r>
              <a:rPr lang="zh-CN" altLang="en-US" sz="3600" b="1" dirty="0" smtClean="0"/>
              <a:t>直译：</a:t>
            </a:r>
            <a:r>
              <a:rPr lang="en-US" sz="3600" b="1" dirty="0" smtClean="0"/>
              <a:t> </a:t>
            </a:r>
            <a:r>
              <a:rPr lang="zh-CN" altLang="en-US" sz="3600" b="1" dirty="0" smtClean="0"/>
              <a:t>先知在神的同在下，成为以法莲的守望者，然而在他所行的一切路上，都会遇到陷阱，并且在他神的殿中也对他充满敌意。</a:t>
            </a:r>
            <a:endParaRPr lang="zh-CN" altLang="en-US" sz="35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sz="3600" b="1" dirty="0" smtClean="0"/>
              <a:t>4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7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祭司越发增多，就越发得罪我</a:t>
            </a:r>
            <a:r>
              <a:rPr lang="zh-CN" altLang="en-US" sz="3600" b="1" dirty="0" smtClean="0"/>
              <a:t>。我必使他们的荣耀变为羞辱。</a:t>
            </a:r>
            <a:r>
              <a:rPr lang="en-US" sz="3600" b="1" dirty="0" smtClean="0"/>
              <a:t>8</a:t>
            </a:r>
            <a:r>
              <a:rPr lang="zh-CN" altLang="en-US" sz="3600" b="1" dirty="0" smtClean="0"/>
              <a:t>他们吃我民的赎罪祭，满心愿意我民犯罪。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sz="3600" b="1" dirty="0" smtClean="0"/>
              <a:t>8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5</a:t>
            </a:r>
            <a:r>
              <a:rPr lang="zh-CN" altLang="en-US" sz="3600" b="1" dirty="0" smtClean="0"/>
              <a:t>撒玛利亚阿，耶和华已经丢弃你的牛犊</a:t>
            </a:r>
            <a:r>
              <a:rPr lang="en-US" altLang="zh-CN" sz="3600" b="1" dirty="0" smtClean="0"/>
              <a:t>……</a:t>
            </a:r>
            <a:r>
              <a:rPr lang="en-US" sz="3600" b="1" dirty="0" smtClean="0"/>
              <a:t>6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这牛犊出于以色列，是匠人所造的，并不是神</a:t>
            </a:r>
            <a:r>
              <a:rPr lang="zh-CN" altLang="en-US" sz="3600" b="1" dirty="0" smtClean="0"/>
              <a:t>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-228600" y="1"/>
            <a:ext cx="9172636" cy="234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 dirty="0" err="1"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endParaRPr sz="4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0" y="3257550"/>
            <a:ext cx="9144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3105150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0" y="257175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altLang="zh-CN" sz="3200" b="1" dirty="0" smtClean="0"/>
              <a:t>8 </a:t>
            </a:r>
            <a:r>
              <a:rPr lang="en-US" sz="3200" b="1" dirty="0" smtClean="0">
                <a:solidFill>
                  <a:srgbClr val="0070C0"/>
                </a:solidFill>
              </a:rPr>
              <a:t>The prophet, along with my God, is the watchman </a:t>
            </a:r>
            <a:r>
              <a:rPr lang="en-US" sz="3200" b="1" dirty="0" smtClean="0"/>
              <a:t>over Ephraim.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579276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95351"/>
            <a:ext cx="9108504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sz="3600" b="1" dirty="0" smtClean="0"/>
              <a:t>一、回顾：神已经开出的“属灵诊断书”</a:t>
            </a:r>
            <a:r>
              <a:rPr lang="en-US" sz="3600" b="1" dirty="0" smtClean="0"/>
              <a:t>8</a:t>
            </a:r>
            <a:r>
              <a:rPr lang="zh-CN" altLang="en-US" sz="3600" b="1" dirty="0" smtClean="0"/>
              <a:t>章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1800" b="1" dirty="0" smtClean="0"/>
              <a:t/>
            </a:r>
            <a:br>
              <a:rPr lang="en-US" altLang="zh-CN" sz="1800" b="1" dirty="0" smtClean="0"/>
            </a:br>
            <a:r>
              <a:rPr lang="zh-CN" altLang="en-US" sz="3600" b="1" dirty="0" smtClean="0"/>
              <a:t>症状一：背约、干犯律法  </a:t>
            </a:r>
            <a:r>
              <a:rPr lang="en-US" sz="3600" b="1" dirty="0" smtClean="0"/>
              <a:t>1</a:t>
            </a:r>
            <a:r>
              <a:rPr lang="en-US" altLang="zh-CN" sz="3600" b="1" dirty="0" smtClean="0"/>
              <a:t>–</a:t>
            </a:r>
            <a:r>
              <a:rPr lang="en-US" sz="3600" b="1" dirty="0" smtClean="0"/>
              <a:t>3</a:t>
            </a: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zh-CN" altLang="en-US" sz="3600" b="1" dirty="0" smtClean="0"/>
              <a:t>症状二：私立首领，不求问神  </a:t>
            </a:r>
            <a:r>
              <a:rPr lang="en-US" sz="3600" b="1" dirty="0" smtClean="0"/>
              <a:t>4</a:t>
            </a:r>
            <a:r>
              <a:rPr lang="zh-CN" altLang="en-US" sz="2000" b="1" dirty="0" smtClean="0"/>
              <a:t>上</a:t>
            </a: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zh-CN" altLang="en-US" sz="3600" b="1" dirty="0" smtClean="0"/>
              <a:t>症状三：制造偶像，虚假敬拜</a:t>
            </a:r>
            <a:r>
              <a:rPr lang="en-US" sz="3600" b="1" dirty="0" smtClean="0"/>
              <a:t>4</a:t>
            </a:r>
            <a:r>
              <a:rPr lang="zh-CN" altLang="en-US" sz="2000" b="1" dirty="0" smtClean="0"/>
              <a:t>下</a:t>
            </a:r>
            <a:r>
              <a:rPr lang="en-US" altLang="zh-CN" sz="3600" b="1" dirty="0" smtClean="0"/>
              <a:t>–</a:t>
            </a:r>
            <a:r>
              <a:rPr lang="en-US" sz="3600" b="1" dirty="0" smtClean="0"/>
              <a:t>6</a:t>
            </a:r>
            <a:r>
              <a:rPr lang="zh-CN" altLang="en-US" sz="3600" b="1" dirty="0" smtClean="0"/>
              <a:t>；</a:t>
            </a:r>
            <a:r>
              <a:rPr lang="en-US" sz="3600" b="1" dirty="0" smtClean="0"/>
              <a:t>11</a:t>
            </a:r>
            <a:r>
              <a:rPr lang="en-US" altLang="zh-CN" sz="3600" b="1" dirty="0" smtClean="0"/>
              <a:t>–</a:t>
            </a:r>
            <a:r>
              <a:rPr lang="en-US" sz="3600" b="1" dirty="0" smtClean="0"/>
              <a:t>13</a:t>
            </a: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zh-CN" altLang="en-US" sz="3600" b="1" dirty="0" smtClean="0"/>
              <a:t>症状四：与外邦结盟，依靠外邦  </a:t>
            </a:r>
            <a:r>
              <a:rPr lang="en-US" sz="3600" b="1" dirty="0" smtClean="0"/>
              <a:t>8</a:t>
            </a:r>
            <a:r>
              <a:rPr lang="en-US" altLang="zh-CN" sz="3600" b="1" dirty="0" smtClean="0"/>
              <a:t>–</a:t>
            </a:r>
            <a:r>
              <a:rPr lang="en-US" sz="3600" b="1" dirty="0" smtClean="0"/>
              <a:t>10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1455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二、以色列人对待“诊断书”的反应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2400" b="1" dirty="0" smtClean="0"/>
              <a:t/>
            </a:r>
            <a:br>
              <a:rPr lang="zh-CN" altLang="en-US" sz="2400" b="1" dirty="0" smtClean="0"/>
            </a:b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、无视警告、拒绝回转   </a:t>
            </a:r>
            <a:r>
              <a:rPr lang="en-US" altLang="zh-CN" sz="3600" b="1" dirty="0" smtClean="0"/>
              <a:t>9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节</a:t>
            </a:r>
            <a:r>
              <a:rPr lang="zh-CN" altLang="en-US" sz="3500" b="1" dirty="0" smtClean="0"/>
              <a:t/>
            </a:r>
            <a:br>
              <a:rPr lang="zh-CN" altLang="en-US" sz="3500" b="1" dirty="0" smtClean="0"/>
            </a:br>
            <a:r>
              <a:rPr lang="en-US" altLang="zh-CN" sz="3500" b="1" dirty="0" smtClean="0"/>
              <a:t>	</a:t>
            </a:r>
            <a:endParaRPr lang="zh-CN" altLang="en-US" sz="3500" b="1" dirty="0" smtClean="0"/>
          </a:p>
        </p:txBody>
      </p:sp>
      <p:pic>
        <p:nvPicPr>
          <p:cNvPr id="1026" name="Picture 2" descr="C:\Users\Peter Tian\Desktop\讲章预备\ChatGPT Image Oct 17, 2025, 10_57_38 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275" y="2038350"/>
            <a:ext cx="4657725" cy="3105150"/>
          </a:xfrm>
          <a:prstGeom prst="rect">
            <a:avLst/>
          </a:prstGeom>
          <a:noFill/>
        </p:spPr>
      </p:pic>
      <p:sp>
        <p:nvSpPr>
          <p:cNvPr id="4" name="标题 1"/>
          <p:cNvSpPr txBox="1">
            <a:spLocks/>
          </p:cNvSpPr>
          <p:nvPr/>
        </p:nvSpPr>
        <p:spPr bwMode="auto">
          <a:xfrm>
            <a:off x="0" y="188595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以色列阿，不要像外邦人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欢喜快乐，因为你行邪淫离弃你的神，在各谷场上如妓女喜爱赏赐。</a:t>
            </a: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81150"/>
          </a:xfrm>
        </p:spPr>
        <p:txBody>
          <a:bodyPr/>
          <a:lstStyle/>
          <a:p>
            <a:pPr lvl="0">
              <a:defRPr/>
            </a:pPr>
            <a:r>
              <a:rPr lang="en-US" altLang="zh-CN" sz="3200" b="1" dirty="0" smtClean="0"/>
              <a:t>1 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以色列阿，不要像外邦人</a:t>
            </a:r>
            <a:r>
              <a:rPr lang="zh-CN" altLang="en-US" sz="3200" b="1" dirty="0" smtClean="0"/>
              <a:t>欢喜快乐，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因为你行邪淫离弃你的神，在各谷场上如妓女喜爱赏赐</a:t>
            </a:r>
            <a:r>
              <a:rPr lang="zh-CN" altLang="en-US" sz="3200" b="1" dirty="0" smtClean="0"/>
              <a:t>。</a:t>
            </a:r>
          </a:p>
        </p:txBody>
      </p:sp>
      <p:pic>
        <p:nvPicPr>
          <p:cNvPr id="2050" name="Picture 2" descr="C:\Users\Peter Tian\Desktop\讲章预备\ChatGPT Image Oct 17, 2025, 10_57_38 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57350"/>
            <a:ext cx="5229225" cy="3486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sz="3600" b="1" dirty="0" smtClean="0"/>
              <a:t>出</a:t>
            </a:r>
            <a:r>
              <a:rPr lang="en-US" sz="3600" b="1" dirty="0" smtClean="0"/>
              <a:t>19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4</a:t>
            </a:r>
            <a:r>
              <a:rPr lang="zh-CN" altLang="en-US" sz="3600" b="1" dirty="0" smtClean="0"/>
              <a:t>我向埃及人所行的事，你们都看见了，且看见我如鹰将你们背在翅膀上，带来归我。</a:t>
            </a:r>
            <a:r>
              <a:rPr lang="en-US" sz="3600" b="1" dirty="0" smtClean="0"/>
              <a:t>5</a:t>
            </a:r>
            <a:r>
              <a:rPr lang="zh-CN" altLang="en-US" sz="3600" b="1" dirty="0" smtClean="0"/>
              <a:t>如今你们若实在听从我的话，遵守我的约，就要在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万民中作属我的子民</a:t>
            </a:r>
            <a:r>
              <a:rPr lang="zh-CN" altLang="en-US" sz="3600" b="1" dirty="0" smtClean="0"/>
              <a:t>，因为全地都是我的。</a:t>
            </a:r>
            <a:r>
              <a:rPr lang="en-US" sz="3600" b="1" dirty="0" smtClean="0"/>
              <a:t>6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你们要归我作祭司的国度，为圣洁的国民</a:t>
            </a:r>
            <a:r>
              <a:rPr lang="zh-CN" altLang="en-US" sz="3600" b="1" dirty="0" smtClean="0"/>
              <a:t>。这些话你要告诉以色列人。</a:t>
            </a:r>
            <a:endParaRPr lang="zh-CN" altLang="en-US" sz="35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500" b="1" dirty="0" smtClean="0"/>
              <a:t>以色列人的</a:t>
            </a:r>
            <a:r>
              <a:rPr lang="zh-CN" altLang="en-US" sz="3500" b="1" dirty="0" smtClean="0">
                <a:solidFill>
                  <a:srgbClr val="0070C0"/>
                </a:solidFill>
              </a:rPr>
              <a:t>身份、地位和使命</a:t>
            </a:r>
            <a:r>
              <a:rPr lang="zh-CN" altLang="en-US" sz="3500" b="1" dirty="0" smtClean="0"/>
              <a:t>都被改变了！</a:t>
            </a:r>
            <a:r>
              <a:rPr lang="en-US" altLang="zh-CN" sz="3500" b="1" dirty="0" smtClean="0"/>
              <a:t/>
            </a:r>
            <a:br>
              <a:rPr lang="en-US" altLang="zh-CN" sz="3500" b="1" dirty="0" smtClean="0"/>
            </a:br>
            <a:r>
              <a:rPr lang="en-US" altLang="zh-CN" sz="3500" b="1" dirty="0" smtClean="0"/>
              <a:t/>
            </a:r>
            <a:br>
              <a:rPr lang="en-US" altLang="zh-CN" sz="3500" b="1" dirty="0" smtClean="0"/>
            </a:br>
            <a:r>
              <a:rPr lang="en-US" altLang="zh-CN" sz="3500" b="1" dirty="0" smtClean="0"/>
              <a:t/>
            </a:r>
            <a:br>
              <a:rPr lang="en-US" altLang="zh-CN" sz="3500" b="1" dirty="0" smtClean="0"/>
            </a:br>
            <a:r>
              <a:rPr lang="zh-CN" altLang="en-US" sz="3500" b="1" dirty="0" smtClean="0"/>
              <a:t>何</a:t>
            </a:r>
            <a:r>
              <a:rPr lang="en-US" sz="3600" b="1" dirty="0" smtClean="0"/>
              <a:t>11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1</a:t>
            </a:r>
            <a:r>
              <a:rPr lang="zh-CN" altLang="en-US" sz="3600" b="1" dirty="0" smtClean="0"/>
              <a:t>以色列年幼的时候，我爱他，就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从埃及召出我的儿子来</a:t>
            </a:r>
            <a:r>
              <a:rPr lang="zh-CN" altLang="en-US" sz="3600" b="1" dirty="0" smtClean="0"/>
              <a:t>。</a:t>
            </a:r>
            <a:endParaRPr lang="zh-CN" altLang="en-US" sz="35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altLang="zh-CN" sz="3500" b="1" dirty="0" smtClean="0"/>
              <a:t>1</a:t>
            </a:r>
            <a:endParaRPr lang="zh-CN" altLang="en-US" sz="3500" b="1" dirty="0"/>
          </a:p>
        </p:txBody>
      </p:sp>
      <p:pic>
        <p:nvPicPr>
          <p:cNvPr id="3074" name="Picture 2" descr="C:\Users\Peter Tian\Desktop\讲章预备\e010ac3c1a1bf1c25cf696146f5c6a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29199" cy="5143500"/>
          </a:xfrm>
          <a:prstGeom prst="rect">
            <a:avLst/>
          </a:prstGeom>
          <a:noFill/>
        </p:spPr>
      </p:pic>
      <p:pic>
        <p:nvPicPr>
          <p:cNvPr id="3075" name="Picture 3" descr="C:\Users\Peter Tian\Desktop\讲章预备\bc24749672412b3d2e8f0398680273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1" y="0"/>
            <a:ext cx="40386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67150"/>
          </a:xfrm>
        </p:spPr>
        <p:txBody>
          <a:bodyPr/>
          <a:lstStyle/>
          <a:p>
            <a:pPr algn="l"/>
            <a:r>
              <a:rPr lang="en-US" sz="3600" b="1" dirty="0" smtClean="0"/>
              <a:t>2</a:t>
            </a:r>
            <a:r>
              <a:rPr lang="zh-CN" altLang="en-US" sz="3600" b="1" dirty="0" smtClean="0"/>
              <a:t>、讥笑和迫害先知 </a:t>
            </a:r>
            <a:r>
              <a:rPr lang="en-US" sz="3600" b="1" dirty="0" smtClean="0"/>
              <a:t>7-8</a:t>
            </a:r>
            <a:r>
              <a:rPr lang="zh-CN" altLang="en-US" sz="3600" b="1" dirty="0" smtClean="0"/>
              <a:t>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     </a:t>
            </a:r>
            <a:r>
              <a:rPr lang="en-US" sz="3600" b="1" dirty="0" smtClean="0"/>
              <a:t>7</a:t>
            </a:r>
            <a:r>
              <a:rPr lang="zh-CN" altLang="en-US" sz="3600" b="1" dirty="0" smtClean="0"/>
              <a:t>以色列人必知道降罚的日子临近，报应的时候来到。（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民说，作先知的是愚昧，受灵感的是狂妄。</a:t>
            </a:r>
            <a:r>
              <a:rPr lang="zh-CN" altLang="en-US" sz="3600" b="1" dirty="0" smtClean="0"/>
              <a:t>）皆因他们多多作孽，大怀怨恨。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27745</TotalTime>
  <Words>325</Words>
  <Application>Microsoft Office PowerPoint</Application>
  <PresentationFormat>On-screen Show (16:9)</PresentationFormat>
  <Paragraphs>16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主题</vt:lpstr>
      <vt:lpstr>属灵的“拒诊者” 何9:1-9节</vt:lpstr>
      <vt:lpstr>祈祷/Prayer</vt:lpstr>
      <vt:lpstr>一、回顾：神已经开出的“属灵诊断书”8章  症状一：背约、干犯律法  1–3 症状二：私立首领，不求问神  4上 症状三：制造偶像，虚假敬拜4下–6；11–13 症状四：与外邦结盟，依靠外邦  8–10</vt:lpstr>
      <vt:lpstr>二、以色列人对待“诊断书”的反应  1、无视警告、拒绝回转   9：1节  </vt:lpstr>
      <vt:lpstr>1 以色列阿，不要像外邦人欢喜快乐，因为你行邪淫离弃你的神，在各谷场上如妓女喜爱赏赐。</vt:lpstr>
      <vt:lpstr>出19：4我向埃及人所行的事，你们都看见了，且看见我如鹰将你们背在翅膀上，带来归我。5如今你们若实在听从我的话，遵守我的约，就要在万民中作属我的子民，因为全地都是我的。6你们要归我作祭司的国度，为圣洁的国民。这些话你要告诉以色列人。</vt:lpstr>
      <vt:lpstr>以色列人的身份、地位和使命都被改变了！   何11：1以色列年幼的时候，我爱他，就从埃及召出我的儿子来。</vt:lpstr>
      <vt:lpstr>1</vt:lpstr>
      <vt:lpstr>2、讥笑和迫害先知 7-8节         7以色列人必知道降罚的日子临近，报应的时候来到。（民说，作先知的是愚昧，受灵感的是狂妄。）皆因他们多多作孽，大怀怨恨。</vt:lpstr>
      <vt:lpstr>      8以法莲曾作我神守望的，至于先知，在他一切的道上作为捕鸟人的网罗，在他神的家中怀怨恨。          NIV: The prophet, along with my God, is the watchman over Ephraim, yet snares await him on all his paths, and hostility in the house of his God.</vt:lpstr>
      <vt:lpstr>     NIV: 8 The prophet, along with my God, is the watchman over Ephraim, yet snares await him on all his paths, and hostility in the house of his God.         直译： 先知在神的同在下，成为以法莲的守望者，然而在他所行的一切路上，都会遇到陷阱，并且在他神的殿中也对他充满敌意。</vt:lpstr>
      <vt:lpstr>4：7祭司越发增多，就越发得罪我。我必使他们的荣耀变为羞辱。8他们吃我民的赎罪祭，满心愿意我民犯罪。  8：5撒玛利亚阿，耶和华已经丢弃你的牛犊……6这牛犊出于以色列，是匠人所造的，并不是神。</vt:lpstr>
      <vt:lpstr>总结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dc:creator>peter tian</dc:creator>
  <cp:lastModifiedBy>peter tian</cp:lastModifiedBy>
  <cp:revision>1536</cp:revision>
  <dcterms:modified xsi:type="dcterms:W3CDTF">2025-10-18T14:23:53Z</dcterms:modified>
</cp:coreProperties>
</file>