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8" r:id="rId1"/>
  </p:sldMasterIdLst>
  <p:notesMasterIdLst>
    <p:notesMasterId r:id="rId32"/>
  </p:notesMasterIdLst>
  <p:sldIdLst>
    <p:sldId id="256" r:id="rId2"/>
    <p:sldId id="283" r:id="rId3"/>
    <p:sldId id="257" r:id="rId4"/>
    <p:sldId id="286" r:id="rId5"/>
    <p:sldId id="258" r:id="rId6"/>
    <p:sldId id="282" r:id="rId7"/>
    <p:sldId id="259" r:id="rId8"/>
    <p:sldId id="260" r:id="rId9"/>
    <p:sldId id="261" r:id="rId10"/>
    <p:sldId id="264" r:id="rId11"/>
    <p:sldId id="285" r:id="rId12"/>
    <p:sldId id="263" r:id="rId13"/>
    <p:sldId id="284" r:id="rId14"/>
    <p:sldId id="506" r:id="rId15"/>
    <p:sldId id="265" r:id="rId16"/>
    <p:sldId id="266" r:id="rId17"/>
    <p:sldId id="267" r:id="rId18"/>
    <p:sldId id="268" r:id="rId19"/>
    <p:sldId id="269" r:id="rId20"/>
    <p:sldId id="270" r:id="rId21"/>
    <p:sldId id="271" r:id="rId22"/>
    <p:sldId id="272" r:id="rId23"/>
    <p:sldId id="273" r:id="rId24"/>
    <p:sldId id="274" r:id="rId25"/>
    <p:sldId id="279" r:id="rId26"/>
    <p:sldId id="275" r:id="rId27"/>
    <p:sldId id="507" r:id="rId28"/>
    <p:sldId id="280" r:id="rId29"/>
    <p:sldId id="504" r:id="rId30"/>
    <p:sldId id="281" r:id="rId31"/>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1498" y="-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0" name="Google Shape;80;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1" name="Google Shape;81;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8" name="Google Shape;128;p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8" name="Google Shape;128;p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1815072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1" name="Google Shape;121;p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8" name="Google Shape;128;p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0416757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8" name="Google Shape;128;p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3152283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33" name="Google Shape;133;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8" name="Google Shape;138;p1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5" name="Google Shape;145;p1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0" name="Google Shape;150;p1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5" name="Google Shape;155;p1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2" name="Google Shape;92;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6961479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1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0" name="Google Shape;160;p1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5" name="Google Shape;165;p1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70" name="Google Shape;170;p1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1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75" name="Google Shape;175;p1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p1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0" name="Google Shape;180;p1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2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7" name="Google Shape;207;p2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p2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5" name="Google Shape;185;p2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2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7" name="Google Shape;207;p2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87420830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2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12" name="Google Shape;212;p2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p2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17" name="Google Shape;217;p2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6" name="Google Shape;86;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2" name="Google Shape;92;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1645445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2" name="Google Shape;92;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2" name="Google Shape;92;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5394558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7" name="Google Shape;97;p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2" name="Google Shape;102;p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9" name="Google Shape;109;p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仅标题" type="titleOnly">
  <p:cSld name="TITLE_ONLY">
    <p:spTree>
      <p:nvGrpSpPr>
        <p:cNvPr id="1" name="Shape 15"/>
        <p:cNvGrpSpPr/>
        <p:nvPr/>
      </p:nvGrpSpPr>
      <p:grpSpPr>
        <a:xfrm>
          <a:off x="0" y="0"/>
          <a:ext cx="0" cy="0"/>
          <a:chOff x="0" y="0"/>
          <a:chExt cx="0" cy="0"/>
        </a:xfrm>
      </p:grpSpPr>
      <p:sp>
        <p:nvSpPr>
          <p:cNvPr id="16" name="Google Shape;16;p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17" name="Google Shape;17;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 name="Google Shape;18;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垂直排列标题与文本" type="vertTitleAndTx">
  <p:cSld name="VERTICAL_TITLE_AND_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图片与标题" type="picTx">
  <p:cSld name="PICTURE_WITH_CAPTION_TEXT">
    <p:spTree>
      <p:nvGrpSpPr>
        <p:cNvPr id="1" name="Shape 20"/>
        <p:cNvGrpSpPr/>
        <p:nvPr/>
      </p:nvGrpSpPr>
      <p:grpSpPr>
        <a:xfrm>
          <a:off x="0" y="0"/>
          <a:ext cx="0" cy="0"/>
          <a:chOff x="0" y="0"/>
          <a:chExt cx="0" cy="0"/>
        </a:xfrm>
      </p:grpSpPr>
      <p:sp>
        <p:nvSpPr>
          <p:cNvPr id="21" name="Google Shape;21;p3"/>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sz="2000" b="1"/>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22" name="Google Shape;22;p3"/>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100000"/>
              </a:lnSpc>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100000"/>
              </a:lnSpc>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23" name="Google Shape;23;p3"/>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24" name="Google Shape;24;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标题幻灯片" type="title">
  <p:cSld name="TITLE">
    <p:spTree>
      <p:nvGrpSpPr>
        <p:cNvPr id="1" name="Shape 27"/>
        <p:cNvGrpSpPr/>
        <p:nvPr/>
      </p:nvGrpSpPr>
      <p:grpSpPr>
        <a:xfrm>
          <a:off x="0" y="0"/>
          <a:ext cx="0" cy="0"/>
          <a:chOff x="0" y="0"/>
          <a:chExt cx="0" cy="0"/>
        </a:xfrm>
      </p:grpSpPr>
      <p:sp>
        <p:nvSpPr>
          <p:cNvPr id="28" name="Google Shape;28;p4"/>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29" name="Google Shape;29;p4"/>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a:endParaRPr/>
          </a:p>
        </p:txBody>
      </p:sp>
      <p:sp>
        <p:nvSpPr>
          <p:cNvPr id="30" name="Google Shape;30;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节标题" type="secHead">
  <p:cSld name="SECTION_HEADER">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4000" b="1" cap="none"/>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400"/>
              </a:spcBef>
              <a:spcAft>
                <a:spcPts val="0"/>
              </a:spcAft>
              <a:buClr>
                <a:srgbClr val="888888"/>
              </a:buClr>
              <a:buSzPts val="2000"/>
              <a:buNone/>
              <a:defRPr sz="2000">
                <a:solidFill>
                  <a:srgbClr val="888888"/>
                </a:solidFill>
              </a:defRPr>
            </a:lvl1pPr>
            <a:lvl2pPr marL="914400" lvl="1" indent="-228600" algn="l">
              <a:lnSpc>
                <a:spcPct val="100000"/>
              </a:lnSpc>
              <a:spcBef>
                <a:spcPts val="360"/>
              </a:spcBef>
              <a:spcAft>
                <a:spcPts val="0"/>
              </a:spcAft>
              <a:buClr>
                <a:srgbClr val="888888"/>
              </a:buClr>
              <a:buSzPts val="1800"/>
              <a:buNone/>
              <a:defRPr sz="1800">
                <a:solidFill>
                  <a:srgbClr val="888888"/>
                </a:solidFill>
              </a:defRPr>
            </a:lvl2pPr>
            <a:lvl3pPr marL="1371600" lvl="2" indent="-228600" algn="l">
              <a:lnSpc>
                <a:spcPct val="100000"/>
              </a:lnSpc>
              <a:spcBef>
                <a:spcPts val="320"/>
              </a:spcBef>
              <a:spcAft>
                <a:spcPts val="0"/>
              </a:spcAft>
              <a:buClr>
                <a:srgbClr val="888888"/>
              </a:buClr>
              <a:buSzPts val="1600"/>
              <a:buNone/>
              <a:defRPr sz="1600">
                <a:solidFill>
                  <a:srgbClr val="888888"/>
                </a:solidFill>
              </a:defRPr>
            </a:lvl3pPr>
            <a:lvl4pPr marL="1828800" lvl="3" indent="-228600" algn="l">
              <a:lnSpc>
                <a:spcPct val="100000"/>
              </a:lnSpc>
              <a:spcBef>
                <a:spcPts val="280"/>
              </a:spcBef>
              <a:spcAft>
                <a:spcPts val="0"/>
              </a:spcAft>
              <a:buClr>
                <a:srgbClr val="888888"/>
              </a:buClr>
              <a:buSzPts val="1400"/>
              <a:buNone/>
              <a:defRPr sz="1400">
                <a:solidFill>
                  <a:srgbClr val="888888"/>
                </a:solidFill>
              </a:defRPr>
            </a:lvl4pPr>
            <a:lvl5pPr marL="2286000" lvl="4" indent="-228600" algn="l">
              <a:lnSpc>
                <a:spcPct val="100000"/>
              </a:lnSpc>
              <a:spcBef>
                <a:spcPts val="280"/>
              </a:spcBef>
              <a:spcAft>
                <a:spcPts val="0"/>
              </a:spcAft>
              <a:buClr>
                <a:srgbClr val="888888"/>
              </a:buClr>
              <a:buSzPts val="1400"/>
              <a:buNone/>
              <a:defRPr sz="1400">
                <a:solidFill>
                  <a:srgbClr val="888888"/>
                </a:solidFill>
              </a:defRPr>
            </a:lvl5pPr>
            <a:lvl6pPr marL="2743200" lvl="5" indent="-228600" algn="l">
              <a:lnSpc>
                <a:spcPct val="100000"/>
              </a:lnSpc>
              <a:spcBef>
                <a:spcPts val="280"/>
              </a:spcBef>
              <a:spcAft>
                <a:spcPts val="0"/>
              </a:spcAft>
              <a:buClr>
                <a:srgbClr val="888888"/>
              </a:buClr>
              <a:buSzPts val="1400"/>
              <a:buNone/>
              <a:defRPr sz="1400">
                <a:solidFill>
                  <a:srgbClr val="888888"/>
                </a:solidFill>
              </a:defRPr>
            </a:lvl6pPr>
            <a:lvl7pPr marL="3200400" lvl="6" indent="-228600" algn="l">
              <a:lnSpc>
                <a:spcPct val="100000"/>
              </a:lnSpc>
              <a:spcBef>
                <a:spcPts val="280"/>
              </a:spcBef>
              <a:spcAft>
                <a:spcPts val="0"/>
              </a:spcAft>
              <a:buClr>
                <a:srgbClr val="888888"/>
              </a:buClr>
              <a:buSzPts val="1400"/>
              <a:buNone/>
              <a:defRPr sz="1400">
                <a:solidFill>
                  <a:srgbClr val="888888"/>
                </a:solidFill>
              </a:defRPr>
            </a:lvl7pPr>
            <a:lvl8pPr marL="3657600" lvl="7" indent="-228600" algn="l">
              <a:lnSpc>
                <a:spcPct val="100000"/>
              </a:lnSpc>
              <a:spcBef>
                <a:spcPts val="280"/>
              </a:spcBef>
              <a:spcAft>
                <a:spcPts val="0"/>
              </a:spcAft>
              <a:buClr>
                <a:srgbClr val="888888"/>
              </a:buClr>
              <a:buSzPts val="1400"/>
              <a:buNone/>
              <a:defRPr sz="1400">
                <a:solidFill>
                  <a:srgbClr val="888888"/>
                </a:solidFill>
              </a:defRPr>
            </a:lvl8pPr>
            <a:lvl9pPr marL="4114800" lvl="8" indent="-228600" algn="l">
              <a:lnSpc>
                <a:spcPct val="100000"/>
              </a:lnSpc>
              <a:spcBef>
                <a:spcPts val="280"/>
              </a:spcBef>
              <a:spcAft>
                <a:spcPts val="0"/>
              </a:spcAft>
              <a:buClr>
                <a:srgbClr val="888888"/>
              </a:buClr>
              <a:buSzPts val="1400"/>
              <a:buNone/>
              <a:defRPr sz="1400">
                <a:solidFill>
                  <a:srgbClr val="888888"/>
                </a:solidFill>
              </a:defRPr>
            </a:lvl9pPr>
          </a:lstStyle>
          <a:p>
            <a:endParaRPr/>
          </a:p>
        </p:txBody>
      </p:sp>
      <p:sp>
        <p:nvSpPr>
          <p:cNvPr id="36" name="Google Shape;36;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两栏内容" type="twoObj">
  <p:cSld name="TWO_OBJECTS">
    <p:spTree>
      <p:nvGrpSpPr>
        <p:cNvPr id="1" name="Shape 39"/>
        <p:cNvGrpSpPr/>
        <p:nvPr/>
      </p:nvGrpSpPr>
      <p:grpSpPr>
        <a:xfrm>
          <a:off x="0" y="0"/>
          <a:ext cx="0" cy="0"/>
          <a:chOff x="0" y="0"/>
          <a:chExt cx="0" cy="0"/>
        </a:xfrm>
      </p:grpSpPr>
      <p:sp>
        <p:nvSpPr>
          <p:cNvPr id="40" name="Google Shape;40;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41" name="Google Shape;41;p6"/>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42" name="Google Shape;42;p6"/>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43" name="Google Shape;43;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比较" type="twoTxTwoObj">
  <p:cSld name="TWO_OBJECTS_WITH_TEXT">
    <p:spTree>
      <p:nvGrpSpPr>
        <p:cNvPr id="1" name="Shape 46"/>
        <p:cNvGrpSpPr/>
        <p:nvPr/>
      </p:nvGrpSpPr>
      <p:grpSpPr>
        <a:xfrm>
          <a:off x="0" y="0"/>
          <a:ext cx="0" cy="0"/>
          <a:chOff x="0" y="0"/>
          <a:chExt cx="0" cy="0"/>
        </a:xfrm>
      </p:grpSpPr>
      <p:sp>
        <p:nvSpPr>
          <p:cNvPr id="47" name="Google Shape;47;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48" name="Google Shape;48;p7"/>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49" name="Google Shape;49;p7"/>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50" name="Google Shape;50;p7"/>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51" name="Google Shape;51;p7"/>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52" name="Google Shape;52;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空白" type="blank">
  <p:cSld name="BLANK">
    <p:spTree>
      <p:nvGrpSpPr>
        <p:cNvPr id="1" name="Shape 55"/>
        <p:cNvGrpSpPr/>
        <p:nvPr/>
      </p:nvGrpSpPr>
      <p:grpSpPr>
        <a:xfrm>
          <a:off x="0" y="0"/>
          <a:ext cx="0" cy="0"/>
          <a:chOff x="0" y="0"/>
          <a:chExt cx="0" cy="0"/>
        </a:xfrm>
      </p:grpSpPr>
      <p:sp>
        <p:nvSpPr>
          <p:cNvPr id="56" name="Google Shape;56;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内容与标题" type="objTx">
  <p:cSld name="OBJECT_WITH_CAPTION_TEXT">
    <p:spTree>
      <p:nvGrpSpPr>
        <p:cNvPr id="1" name="Shape 59"/>
        <p:cNvGrpSpPr/>
        <p:nvPr/>
      </p:nvGrpSpPr>
      <p:grpSpPr>
        <a:xfrm>
          <a:off x="0" y="0"/>
          <a:ext cx="0" cy="0"/>
          <a:chOff x="0" y="0"/>
          <a:chExt cx="0" cy="0"/>
        </a:xfrm>
      </p:grpSpPr>
      <p:sp>
        <p:nvSpPr>
          <p:cNvPr id="60" name="Google Shape;60;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sz="2000" b="1"/>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61" name="Google Shape;61;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lnSpc>
                <a:spcPct val="100000"/>
              </a:lnSpc>
              <a:spcBef>
                <a:spcPts val="640"/>
              </a:spcBef>
              <a:spcAft>
                <a:spcPts val="0"/>
              </a:spcAft>
              <a:buClr>
                <a:schemeClr val="dk1"/>
              </a:buClr>
              <a:buSzPts val="3200"/>
              <a:buChar char="•"/>
              <a:defRPr sz="3200"/>
            </a:lvl1pPr>
            <a:lvl2pPr marL="914400" lvl="1" indent="-406400" algn="l">
              <a:lnSpc>
                <a:spcPct val="100000"/>
              </a:lnSpc>
              <a:spcBef>
                <a:spcPts val="560"/>
              </a:spcBef>
              <a:spcAft>
                <a:spcPts val="0"/>
              </a:spcAft>
              <a:buClr>
                <a:schemeClr val="dk1"/>
              </a:buClr>
              <a:buSzPts val="2800"/>
              <a:buChar char="–"/>
              <a:defRPr sz="2800"/>
            </a:lvl2pPr>
            <a:lvl3pPr marL="1371600" lvl="2" indent="-381000" algn="l">
              <a:lnSpc>
                <a:spcPct val="100000"/>
              </a:lnSpc>
              <a:spcBef>
                <a:spcPts val="480"/>
              </a:spcBef>
              <a:spcAft>
                <a:spcPts val="0"/>
              </a:spcAft>
              <a:buClr>
                <a:schemeClr val="dk1"/>
              </a:buClr>
              <a:buSzPts val="2400"/>
              <a:buChar char="•"/>
              <a:defRPr sz="2400"/>
            </a:lvl3pPr>
            <a:lvl4pPr marL="1828800" lvl="3" indent="-355600" algn="l">
              <a:lnSpc>
                <a:spcPct val="100000"/>
              </a:lnSpc>
              <a:spcBef>
                <a:spcPts val="400"/>
              </a:spcBef>
              <a:spcAft>
                <a:spcPts val="0"/>
              </a:spcAft>
              <a:buClr>
                <a:schemeClr val="dk1"/>
              </a:buClr>
              <a:buSzPts val="2000"/>
              <a:buChar char="–"/>
              <a:defRPr sz="2000"/>
            </a:lvl4pPr>
            <a:lvl5pPr marL="2286000" lvl="4" indent="-355600" algn="l">
              <a:lnSpc>
                <a:spcPct val="100000"/>
              </a:lnSpc>
              <a:spcBef>
                <a:spcPts val="400"/>
              </a:spcBef>
              <a:spcAft>
                <a:spcPts val="0"/>
              </a:spcAft>
              <a:buClr>
                <a:schemeClr val="dk1"/>
              </a:buClr>
              <a:buSzPts val="2000"/>
              <a:buChar char="»"/>
              <a:defRPr sz="2000"/>
            </a:lvl5pPr>
            <a:lvl6pPr marL="2743200" lvl="5" indent="-355600" algn="l">
              <a:lnSpc>
                <a:spcPct val="100000"/>
              </a:lnSpc>
              <a:spcBef>
                <a:spcPts val="400"/>
              </a:spcBef>
              <a:spcAft>
                <a:spcPts val="0"/>
              </a:spcAft>
              <a:buClr>
                <a:schemeClr val="dk1"/>
              </a:buClr>
              <a:buSzPts val="2000"/>
              <a:buChar char="•"/>
              <a:defRPr sz="2000"/>
            </a:lvl6pPr>
            <a:lvl7pPr marL="3200400" lvl="6" indent="-355600" algn="l">
              <a:lnSpc>
                <a:spcPct val="100000"/>
              </a:lnSpc>
              <a:spcBef>
                <a:spcPts val="400"/>
              </a:spcBef>
              <a:spcAft>
                <a:spcPts val="0"/>
              </a:spcAft>
              <a:buClr>
                <a:schemeClr val="dk1"/>
              </a:buClr>
              <a:buSzPts val="2000"/>
              <a:buChar char="•"/>
              <a:defRPr sz="2000"/>
            </a:lvl7pPr>
            <a:lvl8pPr marL="3657600" lvl="7" indent="-355600" algn="l">
              <a:lnSpc>
                <a:spcPct val="100000"/>
              </a:lnSpc>
              <a:spcBef>
                <a:spcPts val="400"/>
              </a:spcBef>
              <a:spcAft>
                <a:spcPts val="0"/>
              </a:spcAft>
              <a:buClr>
                <a:schemeClr val="dk1"/>
              </a:buClr>
              <a:buSzPts val="2000"/>
              <a:buChar char="•"/>
              <a:defRPr sz="2000"/>
            </a:lvl8pPr>
            <a:lvl9pPr marL="4114800" lvl="8" indent="-355600" algn="l">
              <a:lnSpc>
                <a:spcPct val="100000"/>
              </a:lnSpc>
              <a:spcBef>
                <a:spcPts val="400"/>
              </a:spcBef>
              <a:spcAft>
                <a:spcPts val="0"/>
              </a:spcAft>
              <a:buClr>
                <a:schemeClr val="dk1"/>
              </a:buClr>
              <a:buSzPts val="2000"/>
              <a:buChar char="•"/>
              <a:defRPr sz="2000"/>
            </a:lvl9pPr>
          </a:lstStyle>
          <a:p>
            <a:endParaRPr/>
          </a:p>
        </p:txBody>
      </p:sp>
      <p:sp>
        <p:nvSpPr>
          <p:cNvPr id="62" name="Google Shape;62;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63" name="Google Shape;63;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标题和竖排文字" type="vertTx">
  <p:cSld name="VERTICAL_TEXT">
    <p:spTree>
      <p:nvGrpSpPr>
        <p:cNvPr id="1" name="Shape 66"/>
        <p:cNvGrpSpPr/>
        <p:nvPr/>
      </p:nvGrpSpPr>
      <p:grpSpPr>
        <a:xfrm>
          <a:off x="0" y="0"/>
          <a:ext cx="0" cy="0"/>
          <a:chOff x="0" y="0"/>
          <a:chExt cx="0" cy="0"/>
        </a:xfrm>
      </p:grpSpPr>
      <p:sp>
        <p:nvSpPr>
          <p:cNvPr id="67" name="Google Shape;67;p1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68" name="Google Shape;68;p10"/>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69" name="Google Shape;69;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90894"/>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1pPr>
            <a:lvl2pPr marR="0" lvl="1"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2pPr>
            <a:lvl3pPr marR="0" lvl="2"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3pPr>
            <a:lvl4pPr marR="0" lvl="3"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4pPr>
            <a:lvl5pPr marR="0" lvl="4"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2"/>
          <p:cNvSpPr txBox="1">
            <a:spLocks noGrp="1"/>
          </p:cNvSpPr>
          <p:nvPr>
            <p:ph type="title"/>
          </p:nvPr>
        </p:nvSpPr>
        <p:spPr>
          <a:xfrm>
            <a:off x="0" y="0"/>
            <a:ext cx="9144000" cy="6858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sz="5400" b="1" dirty="0" err="1">
                <a:solidFill>
                  <a:srgbClr val="FFFF00"/>
                </a:solidFill>
                <a:latin typeface="汉仪中楷简" panose="02010604000101010101" pitchFamily="2" charset="-122"/>
                <a:ea typeface="汉仪中楷简" panose="02010604000101010101" pitchFamily="2" charset="-122"/>
                <a:cs typeface="Arial"/>
                <a:sym typeface="Arial"/>
              </a:rPr>
              <a:t>我们是天国子民</a:t>
            </a:r>
            <a:br>
              <a:rPr lang="en-US" sz="5400" b="1" dirty="0">
                <a:solidFill>
                  <a:srgbClr val="FFFF00"/>
                </a:solidFill>
                <a:latin typeface="Arial"/>
                <a:ea typeface="Arial"/>
                <a:cs typeface="Arial"/>
                <a:sym typeface="Arial"/>
              </a:rPr>
            </a:br>
            <a:r>
              <a:rPr lang="en-US" sz="5000" b="1" dirty="0">
                <a:solidFill>
                  <a:srgbClr val="FFFF00"/>
                </a:solidFill>
                <a:latin typeface="Calibri"/>
                <a:ea typeface="Calibri"/>
                <a:cs typeface="Calibri"/>
                <a:sym typeface="Calibri"/>
              </a:rPr>
              <a:t>We are citizens of heaven</a:t>
            </a:r>
            <a:br>
              <a:rPr lang="en-US" sz="6000" b="1" dirty="0">
                <a:solidFill>
                  <a:srgbClr val="FFFF00"/>
                </a:solidFill>
                <a:latin typeface="Arial"/>
                <a:ea typeface="Arial"/>
                <a:cs typeface="Arial"/>
                <a:sym typeface="Arial"/>
              </a:rPr>
            </a:br>
            <a:br>
              <a:rPr lang="en-US" sz="6000" b="1" dirty="0">
                <a:solidFill>
                  <a:srgbClr val="FFFF00"/>
                </a:solidFill>
                <a:latin typeface="Arial"/>
                <a:ea typeface="Arial"/>
                <a:cs typeface="Arial"/>
                <a:sym typeface="Arial"/>
              </a:rPr>
            </a:br>
            <a:r>
              <a:rPr lang="en-US" sz="3600" b="1" dirty="0">
                <a:solidFill>
                  <a:schemeClr val="lt1"/>
                </a:solidFill>
                <a:latin typeface="Calibri"/>
                <a:ea typeface="Calibri"/>
                <a:cs typeface="Calibri"/>
                <a:sym typeface="Calibri"/>
              </a:rPr>
              <a:t>腓  3：17-21</a:t>
            </a:r>
            <a:br>
              <a:rPr lang="en-US" sz="3600" b="1" dirty="0">
                <a:solidFill>
                  <a:schemeClr val="lt1"/>
                </a:solidFill>
                <a:latin typeface="Calibri"/>
                <a:ea typeface="Calibri"/>
                <a:cs typeface="Calibri"/>
                <a:sym typeface="Calibri"/>
              </a:rPr>
            </a:br>
            <a:r>
              <a:rPr lang="en-US" sz="3600" b="1" dirty="0">
                <a:solidFill>
                  <a:schemeClr val="lt1"/>
                </a:solidFill>
                <a:latin typeface="Calibri"/>
                <a:ea typeface="Calibri"/>
                <a:cs typeface="Calibri"/>
                <a:sym typeface="Calibri"/>
              </a:rPr>
              <a:t>Phil. 3:  17-21</a:t>
            </a:r>
            <a:br>
              <a:rPr lang="en-US" sz="3600" b="1" dirty="0">
                <a:solidFill>
                  <a:srgbClr val="FFFF00"/>
                </a:solidFill>
              </a:rPr>
            </a:br>
            <a:br>
              <a:rPr lang="en-US" sz="3600" b="1" dirty="0">
                <a:solidFill>
                  <a:srgbClr val="FFFF00"/>
                </a:solidFill>
              </a:rPr>
            </a:br>
            <a:endParaRPr sz="3600" dirty="0">
              <a:solidFill>
                <a:srgbClr val="FFFF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0"/>
          <p:cNvSpPr txBox="1">
            <a:spLocks noGrp="1"/>
          </p:cNvSpPr>
          <p:nvPr>
            <p:ph type="title"/>
          </p:nvPr>
        </p:nvSpPr>
        <p:spPr>
          <a:xfrm>
            <a:off x="0" y="0"/>
            <a:ext cx="9144000" cy="5298831"/>
          </a:xfrm>
          <a:prstGeom prst="rect">
            <a:avLst/>
          </a:prstGeom>
          <a:noFill/>
          <a:ln>
            <a:noFill/>
          </a:ln>
        </p:spPr>
        <p:txBody>
          <a:bodyPr spcFirstLastPara="1" wrap="square" lIns="91425" tIns="45700" rIns="91425" bIns="45700" anchor="ctr" anchorCtr="0">
            <a:noAutofit/>
          </a:bodyPr>
          <a:lstStyle/>
          <a:p>
            <a:pPr lvl="0" algn="l"/>
            <a:r>
              <a:rPr lang="zh-CN" altLang="en-US" sz="3600" b="1" dirty="0">
                <a:solidFill>
                  <a:srgbClr val="FFFF00"/>
                </a:solidFill>
                <a:latin typeface="汉仪中楷简" panose="02010604000101010101" pitchFamily="2" charset="-122"/>
                <a:ea typeface="汉仪中楷简" panose="02010604000101010101" pitchFamily="2" charset="-122"/>
              </a:rPr>
              <a:t>徒</a:t>
            </a:r>
            <a:r>
              <a:rPr lang="en-US" sz="3600" b="1" dirty="0">
                <a:solidFill>
                  <a:srgbClr val="FFFF00"/>
                </a:solidFill>
                <a:latin typeface="汉仪中楷简" panose="02010604000101010101" pitchFamily="2" charset="-122"/>
                <a:ea typeface="汉仪中楷简" panose="02010604000101010101" pitchFamily="2" charset="-122"/>
              </a:rPr>
              <a:t>8</a:t>
            </a:r>
            <a:r>
              <a:rPr lang="zh-CN" altLang="en-US" sz="3600" b="1" dirty="0">
                <a:solidFill>
                  <a:srgbClr val="FFFF00"/>
                </a:solidFill>
                <a:latin typeface="汉仪中楷简" panose="02010604000101010101" pitchFamily="2" charset="-122"/>
                <a:ea typeface="汉仪中楷简" panose="02010604000101010101" pitchFamily="2" charset="-122"/>
              </a:rPr>
              <a:t>：</a:t>
            </a:r>
            <a:r>
              <a:rPr lang="en-US" sz="3600" b="1" dirty="0">
                <a:solidFill>
                  <a:srgbClr val="FFFF00"/>
                </a:solidFill>
                <a:latin typeface="汉仪中楷简" panose="02010604000101010101" pitchFamily="2" charset="-122"/>
                <a:ea typeface="汉仪中楷简" panose="02010604000101010101" pitchFamily="2" charset="-122"/>
              </a:rPr>
              <a:t>3</a:t>
            </a:r>
            <a:r>
              <a:rPr lang="zh-CN" altLang="en-US" sz="3600" b="1" dirty="0">
                <a:solidFill>
                  <a:srgbClr val="FFFF00"/>
                </a:solidFill>
                <a:latin typeface="汉仪中楷简" panose="02010604000101010101" pitchFamily="2" charset="-122"/>
                <a:ea typeface="汉仪中楷简" panose="02010604000101010101" pitchFamily="2" charset="-122"/>
              </a:rPr>
              <a:t>“扫罗却残害教会，进各人的家，拉着男女下在监里。”</a:t>
            </a:r>
            <a:br>
              <a:rPr lang="en-US" altLang="zh-CN" sz="3600" b="1" dirty="0">
                <a:solidFill>
                  <a:srgbClr val="FFFF00"/>
                </a:solidFill>
                <a:latin typeface="汉仪中楷简" panose="02010604000101010101" pitchFamily="2" charset="-122"/>
                <a:ea typeface="汉仪中楷简" panose="02010604000101010101" pitchFamily="2" charset="-122"/>
              </a:rPr>
            </a:br>
            <a:br>
              <a:rPr lang="en-US" sz="3600" b="1" dirty="0">
                <a:solidFill>
                  <a:srgbClr val="FFFF00"/>
                </a:solidFill>
              </a:rPr>
            </a:br>
            <a:r>
              <a:rPr lang="en-US" sz="3200" b="1" dirty="0">
                <a:solidFill>
                  <a:srgbClr val="FFFF00"/>
                </a:solidFill>
              </a:rPr>
              <a:t>Saul began to destroy the church. Going from house to house, he dragged off both men and women and put them in prison.</a:t>
            </a:r>
            <a:br>
              <a:rPr lang="en-US" sz="3200" b="1" dirty="0">
                <a:solidFill>
                  <a:srgbClr val="FFFF00"/>
                </a:solidFill>
              </a:rPr>
            </a:br>
            <a:br>
              <a:rPr lang="en-US" sz="3200" b="1" dirty="0">
                <a:solidFill>
                  <a:srgbClr val="FFFF00"/>
                </a:solidFill>
              </a:rPr>
            </a:br>
            <a:r>
              <a:rPr lang="en-US" sz="3200" b="1" dirty="0">
                <a:solidFill>
                  <a:srgbClr val="FFFF00"/>
                </a:solidFill>
              </a:rPr>
              <a:t>                                            </a:t>
            </a:r>
            <a:r>
              <a:rPr lang="en-US" sz="2800" b="1" dirty="0">
                <a:solidFill>
                  <a:schemeClr val="bg1"/>
                </a:solidFill>
              </a:rPr>
              <a:t>---</a:t>
            </a:r>
            <a:r>
              <a:rPr lang="zh-CN" altLang="en-US" sz="2800" b="1" dirty="0">
                <a:solidFill>
                  <a:schemeClr val="bg1"/>
                </a:solidFill>
              </a:rPr>
              <a:t>徒</a:t>
            </a:r>
            <a:r>
              <a:rPr lang="en-US" altLang="zh-CN" sz="2800" b="1" dirty="0">
                <a:solidFill>
                  <a:schemeClr val="bg1"/>
                </a:solidFill>
              </a:rPr>
              <a:t>8</a:t>
            </a:r>
            <a:r>
              <a:rPr lang="zh-CN" altLang="en-US" sz="2800" b="1" dirty="0">
                <a:solidFill>
                  <a:schemeClr val="bg1"/>
                </a:solidFill>
              </a:rPr>
              <a:t>：</a:t>
            </a:r>
            <a:r>
              <a:rPr lang="en-US" altLang="zh-CN" sz="2800" b="1" dirty="0">
                <a:solidFill>
                  <a:schemeClr val="bg1"/>
                </a:solidFill>
              </a:rPr>
              <a:t>3/Acts 8:3</a:t>
            </a:r>
            <a:br>
              <a:rPr lang="en-US" sz="3200" b="1" dirty="0">
                <a:solidFill>
                  <a:srgbClr val="FFFF00"/>
                </a:solidFill>
              </a:rPr>
            </a:br>
            <a:endParaRPr sz="3200" b="1" dirty="0">
              <a:solidFill>
                <a:srgbClr val="FFFF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0"/>
          <p:cNvSpPr txBox="1">
            <a:spLocks noGrp="1"/>
          </p:cNvSpPr>
          <p:nvPr>
            <p:ph type="title"/>
          </p:nvPr>
        </p:nvSpPr>
        <p:spPr>
          <a:xfrm>
            <a:off x="0" y="0"/>
            <a:ext cx="9144000" cy="6858000"/>
          </a:xfrm>
          <a:prstGeom prst="rect">
            <a:avLst/>
          </a:prstGeom>
          <a:noFill/>
          <a:ln>
            <a:noFill/>
          </a:ln>
        </p:spPr>
        <p:txBody>
          <a:bodyPr spcFirstLastPara="1" wrap="square" lIns="91425" tIns="45700" rIns="91425" bIns="45700" anchor="ctr" anchorCtr="0">
            <a:noAutofit/>
          </a:bodyPr>
          <a:lstStyle/>
          <a:p>
            <a:pPr lvl="0" algn="l"/>
            <a:r>
              <a:rPr lang="zh-CN" altLang="en-US" sz="3600" b="1" dirty="0">
                <a:solidFill>
                  <a:srgbClr val="FFFF00"/>
                </a:solidFill>
                <a:latin typeface="汉仪中楷简" panose="02010604000101010101" pitchFamily="2" charset="-122"/>
                <a:ea typeface="汉仪中楷简" panose="02010604000101010101" pitchFamily="2" charset="-122"/>
              </a:rPr>
              <a:t>徒</a:t>
            </a:r>
            <a:r>
              <a:rPr lang="en-US" sz="3600" b="1" dirty="0">
                <a:solidFill>
                  <a:srgbClr val="FFFF00"/>
                </a:solidFill>
                <a:latin typeface="汉仪中楷简" panose="02010604000101010101" pitchFamily="2" charset="-122"/>
                <a:ea typeface="汉仪中楷简" panose="02010604000101010101" pitchFamily="2" charset="-122"/>
              </a:rPr>
              <a:t>9</a:t>
            </a:r>
            <a:r>
              <a:rPr lang="zh-CN" altLang="en-US" sz="3600" b="1" dirty="0">
                <a:solidFill>
                  <a:srgbClr val="FFFF00"/>
                </a:solidFill>
                <a:latin typeface="汉仪中楷简" panose="02010604000101010101" pitchFamily="2" charset="-122"/>
                <a:ea typeface="汉仪中楷简" panose="02010604000101010101" pitchFamily="2" charset="-122"/>
              </a:rPr>
              <a:t>：</a:t>
            </a:r>
            <a:r>
              <a:rPr lang="en-US" sz="3600" b="1" dirty="0">
                <a:solidFill>
                  <a:srgbClr val="FFFF00"/>
                </a:solidFill>
                <a:latin typeface="汉仪中楷简" panose="02010604000101010101" pitchFamily="2" charset="-122"/>
                <a:ea typeface="汉仪中楷简" panose="02010604000101010101" pitchFamily="2" charset="-122"/>
              </a:rPr>
              <a:t>1</a:t>
            </a:r>
            <a:r>
              <a:rPr lang="zh-CN" altLang="en-US" sz="3600" b="1" dirty="0">
                <a:solidFill>
                  <a:srgbClr val="FFFF00"/>
                </a:solidFill>
                <a:latin typeface="汉仪中楷简" panose="02010604000101010101" pitchFamily="2" charset="-122"/>
                <a:ea typeface="汉仪中楷简" panose="02010604000101010101" pitchFamily="2" charset="-122"/>
              </a:rPr>
              <a:t>“扫罗仍然向主的门徒，口吐威吓凶杀的话，去见大祭司，</a:t>
            </a:r>
            <a:r>
              <a:rPr lang="en-US" sz="3600" b="1" dirty="0">
                <a:solidFill>
                  <a:srgbClr val="FFFF00"/>
                </a:solidFill>
                <a:latin typeface="汉仪中楷简" panose="02010604000101010101" pitchFamily="2" charset="-122"/>
                <a:ea typeface="汉仪中楷简" panose="02010604000101010101" pitchFamily="2" charset="-122"/>
              </a:rPr>
              <a:t>2</a:t>
            </a:r>
            <a:r>
              <a:rPr lang="zh-CN" altLang="en-US" sz="3600" b="1" dirty="0">
                <a:solidFill>
                  <a:srgbClr val="FFFF00"/>
                </a:solidFill>
                <a:latin typeface="汉仪中楷简" panose="02010604000101010101" pitchFamily="2" charset="-122"/>
                <a:ea typeface="汉仪中楷简" panose="02010604000101010101" pitchFamily="2" charset="-122"/>
              </a:rPr>
              <a:t>求文书给大马色的各会堂，若是找着信奉这道的人，无论男女，都准他捆绑带到耶路撒冷。” </a:t>
            </a:r>
            <a:br>
              <a:rPr lang="en-US" sz="3600" b="1" dirty="0">
                <a:solidFill>
                  <a:srgbClr val="FFFF00"/>
                </a:solidFill>
                <a:latin typeface="Arial"/>
                <a:ea typeface="Arial"/>
                <a:cs typeface="Arial"/>
                <a:sym typeface="Arial"/>
              </a:rPr>
            </a:br>
            <a:br>
              <a:rPr lang="en-US" sz="3200" b="1" dirty="0">
                <a:solidFill>
                  <a:srgbClr val="FFFF00"/>
                </a:solidFill>
              </a:rPr>
            </a:br>
            <a:r>
              <a:rPr lang="en-US" sz="3200" b="1" dirty="0">
                <a:solidFill>
                  <a:srgbClr val="FFFF00"/>
                </a:solidFill>
              </a:rPr>
              <a:t>1Meanwhile, Saul was still breathing out murderous threats against the Lord’s disciples. He went to the high priest 2and asked him for letters to the synagogues in Damascus, so that if he found any there who belonged to the Way, whether men or women, he might take them as prisoners to Jerusalem. </a:t>
            </a:r>
            <a:br>
              <a:rPr lang="en-US" sz="3200" b="1" dirty="0">
                <a:solidFill>
                  <a:srgbClr val="FFFF00"/>
                </a:solidFill>
              </a:rPr>
            </a:br>
            <a:r>
              <a:rPr lang="en-US" sz="3200" b="1" dirty="0">
                <a:solidFill>
                  <a:srgbClr val="FFFF00"/>
                </a:solidFill>
              </a:rPr>
              <a:t>                                         </a:t>
            </a:r>
            <a:r>
              <a:rPr lang="en-US" sz="3200" b="1" dirty="0">
                <a:solidFill>
                  <a:schemeClr val="bg1"/>
                </a:solidFill>
              </a:rPr>
              <a:t>----</a:t>
            </a:r>
            <a:r>
              <a:rPr lang="zh-CN" altLang="en-US" sz="3200" b="1" dirty="0">
                <a:solidFill>
                  <a:schemeClr val="bg1"/>
                </a:solidFill>
              </a:rPr>
              <a:t>徒</a:t>
            </a:r>
            <a:r>
              <a:rPr lang="en-US" altLang="zh-CN" sz="3200" b="1" dirty="0">
                <a:solidFill>
                  <a:schemeClr val="bg1"/>
                </a:solidFill>
              </a:rPr>
              <a:t>9:1-2/Acts 9:1-2</a:t>
            </a:r>
            <a:endParaRPr sz="3200" b="1" dirty="0">
              <a:solidFill>
                <a:schemeClr val="bg1"/>
              </a:solidFill>
            </a:endParaRPr>
          </a:p>
        </p:txBody>
      </p:sp>
    </p:spTree>
    <p:extLst>
      <p:ext uri="{BB962C8B-B14F-4D97-AF65-F5344CB8AC3E}">
        <p14:creationId xmlns:p14="http://schemas.microsoft.com/office/powerpoint/2010/main" val="1683813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19"/>
          <p:cNvSpPr txBox="1">
            <a:spLocks noGrp="1"/>
          </p:cNvSpPr>
          <p:nvPr>
            <p:ph type="title"/>
          </p:nvPr>
        </p:nvSpPr>
        <p:spPr>
          <a:xfrm>
            <a:off x="0" y="-13447"/>
            <a:ext cx="3176954" cy="6858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br>
              <a:rPr lang="en-US">
                <a:solidFill>
                  <a:srgbClr val="FFFF00"/>
                </a:solidFill>
              </a:rPr>
            </a:br>
            <a:r>
              <a:rPr lang="en-US" sz="3600" b="1">
                <a:solidFill>
                  <a:srgbClr val="FFFF00"/>
                </a:solidFill>
              </a:rPr>
              <a:t>διώκω</a:t>
            </a:r>
            <a:br>
              <a:rPr lang="en-US" sz="3200">
                <a:solidFill>
                  <a:srgbClr val="FFFF00"/>
                </a:solidFill>
              </a:rPr>
            </a:br>
            <a:br>
              <a:rPr lang="en-US" sz="3200" b="1">
                <a:solidFill>
                  <a:srgbClr val="FFFF00"/>
                </a:solidFill>
              </a:rPr>
            </a:br>
            <a:endParaRPr sz="3200" b="1">
              <a:solidFill>
                <a:srgbClr val="FFFF00"/>
              </a:solidFill>
            </a:endParaRPr>
          </a:p>
        </p:txBody>
      </p:sp>
      <p:sp>
        <p:nvSpPr>
          <p:cNvPr id="124" name="Google Shape;124;p19"/>
          <p:cNvSpPr/>
          <p:nvPr/>
        </p:nvSpPr>
        <p:spPr>
          <a:xfrm>
            <a:off x="1770184" y="2201524"/>
            <a:ext cx="573128" cy="2124290"/>
          </a:xfrm>
          <a:prstGeom prst="leftBrace">
            <a:avLst>
              <a:gd name="adj1" fmla="val 8333"/>
              <a:gd name="adj2" fmla="val 50000"/>
            </a:avLst>
          </a:prstGeom>
          <a:noFill/>
          <a:ln w="38100" cap="flat" cmpd="sng">
            <a:solidFill>
              <a:srgbClr val="FFFF00"/>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1" i="0" u="none" strike="noStrike" cap="none">
              <a:solidFill>
                <a:srgbClr val="FFFF00"/>
              </a:solidFill>
              <a:latin typeface="Arial"/>
              <a:ea typeface="Arial"/>
              <a:cs typeface="Arial"/>
              <a:sym typeface="Arial"/>
            </a:endParaRPr>
          </a:p>
        </p:txBody>
      </p:sp>
      <p:sp>
        <p:nvSpPr>
          <p:cNvPr id="125" name="Google Shape;125;p19"/>
          <p:cNvSpPr txBox="1"/>
          <p:nvPr/>
        </p:nvSpPr>
        <p:spPr>
          <a:xfrm>
            <a:off x="2439702" y="35865"/>
            <a:ext cx="6646985" cy="682213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br>
              <a:rPr lang="en-US" sz="4400" b="1" i="0" u="none" strike="noStrike" cap="none" dirty="0">
                <a:solidFill>
                  <a:srgbClr val="FFFF00"/>
                </a:solidFill>
                <a:latin typeface="Arial"/>
                <a:ea typeface="Arial"/>
                <a:cs typeface="Arial"/>
                <a:sym typeface="Arial"/>
              </a:rPr>
            </a:br>
            <a:r>
              <a:rPr lang="en-US" sz="3600" b="1" i="0" u="none" strike="noStrike" cap="none" dirty="0" err="1">
                <a:solidFill>
                  <a:srgbClr val="FFFF00"/>
                </a:solidFill>
                <a:latin typeface="汉仪中楷简" panose="02010604000101010101" pitchFamily="2" charset="-122"/>
                <a:ea typeface="汉仪中楷简" panose="02010604000101010101" pitchFamily="2" charset="-122"/>
                <a:sym typeface="Arial"/>
              </a:rPr>
              <a:t>Persecuting：</a:t>
            </a:r>
            <a:r>
              <a:rPr lang="en-US" sz="3600" b="1" i="0" u="none" strike="noStrike" cap="none" dirty="0" err="1">
                <a:solidFill>
                  <a:schemeClr val="lt1"/>
                </a:solidFill>
                <a:latin typeface="汉仪中楷简" panose="02010604000101010101" pitchFamily="2" charset="-122"/>
                <a:ea typeface="汉仪中楷简" panose="02010604000101010101" pitchFamily="2" charset="-122"/>
                <a:sym typeface="Arial"/>
              </a:rPr>
              <a:t>正在逼迫</a:t>
            </a:r>
            <a:r>
              <a:rPr lang="en-US" sz="3600" b="1" i="0" u="none" strike="noStrike" cap="none" dirty="0">
                <a:solidFill>
                  <a:schemeClr val="lt1"/>
                </a:solidFill>
                <a:latin typeface="汉仪中楷简" panose="02010604000101010101" pitchFamily="2" charset="-122"/>
                <a:ea typeface="汉仪中楷简" panose="02010604000101010101" pitchFamily="2" charset="-122"/>
                <a:sym typeface="Arial"/>
              </a:rPr>
              <a:t>/</a:t>
            </a:r>
            <a:r>
              <a:rPr lang="en-US" sz="3600" b="1" i="0" u="none" strike="noStrike" cap="none" dirty="0" err="1">
                <a:solidFill>
                  <a:schemeClr val="lt1"/>
                </a:solidFill>
                <a:latin typeface="汉仪中楷简" panose="02010604000101010101" pitchFamily="2" charset="-122"/>
                <a:ea typeface="汉仪中楷简" panose="02010604000101010101" pitchFamily="2" charset="-122"/>
                <a:sym typeface="Arial"/>
              </a:rPr>
              <a:t>迫害</a:t>
            </a:r>
            <a:br>
              <a:rPr lang="en-US" sz="3600" b="1" i="0" u="none" strike="noStrike" cap="none" dirty="0">
                <a:solidFill>
                  <a:srgbClr val="FFFF00"/>
                </a:solidFill>
                <a:latin typeface="汉仪中楷简" panose="02010604000101010101" pitchFamily="2" charset="-122"/>
                <a:ea typeface="汉仪中楷简" panose="02010604000101010101" pitchFamily="2" charset="-122"/>
                <a:sym typeface="Arial"/>
              </a:rPr>
            </a:br>
            <a:endParaRPr sz="3600" b="1" i="0" u="none" strike="noStrike" cap="none" dirty="0">
              <a:solidFill>
                <a:srgbClr val="FFFF00"/>
              </a:solidFill>
              <a:latin typeface="汉仪中楷简" panose="02010604000101010101" pitchFamily="2" charset="-122"/>
              <a:ea typeface="汉仪中楷简" panose="02010604000101010101" pitchFamily="2" charset="-122"/>
              <a:sym typeface="Arial"/>
            </a:endParaRPr>
          </a:p>
          <a:p>
            <a:pPr marL="0" marR="0" lvl="0" indent="0" algn="l" rtl="0">
              <a:lnSpc>
                <a:spcPct val="100000"/>
              </a:lnSpc>
              <a:spcBef>
                <a:spcPts val="0"/>
              </a:spcBef>
              <a:spcAft>
                <a:spcPts val="0"/>
              </a:spcAft>
              <a:buNone/>
            </a:pPr>
            <a:br>
              <a:rPr lang="en-US" sz="3600" b="1" i="0" u="none" strike="noStrike" cap="none" dirty="0">
                <a:solidFill>
                  <a:srgbClr val="FFFF00"/>
                </a:solidFill>
                <a:latin typeface="汉仪中楷简" panose="02010604000101010101" pitchFamily="2" charset="-122"/>
                <a:ea typeface="汉仪中楷简" panose="02010604000101010101" pitchFamily="2" charset="-122"/>
                <a:sym typeface="Arial"/>
              </a:rPr>
            </a:br>
            <a:r>
              <a:rPr lang="en-US" sz="3600" b="1" i="0" u="none" strike="noStrike" cap="none" dirty="0">
                <a:solidFill>
                  <a:srgbClr val="FFFF00"/>
                </a:solidFill>
                <a:latin typeface="汉仪中楷简" panose="02010604000101010101" pitchFamily="2" charset="-122"/>
                <a:ea typeface="汉仪中楷简" panose="02010604000101010101" pitchFamily="2" charset="-122"/>
                <a:sym typeface="Arial"/>
              </a:rPr>
              <a:t>            </a:t>
            </a:r>
            <a:br>
              <a:rPr lang="en-US" sz="3600" b="1" i="0" u="none" strike="noStrike" cap="none" dirty="0">
                <a:solidFill>
                  <a:srgbClr val="FFFF00"/>
                </a:solidFill>
                <a:latin typeface="汉仪中楷简" panose="02010604000101010101" pitchFamily="2" charset="-122"/>
                <a:ea typeface="汉仪中楷简" panose="02010604000101010101" pitchFamily="2" charset="-122"/>
                <a:sym typeface="Arial"/>
              </a:rPr>
            </a:br>
            <a:r>
              <a:rPr lang="en-US" sz="3600" b="1" i="0" u="none" strike="noStrike" cap="none" dirty="0">
                <a:solidFill>
                  <a:srgbClr val="FFFF00"/>
                </a:solidFill>
                <a:latin typeface="汉仪中楷简" panose="02010604000101010101" pitchFamily="2" charset="-122"/>
                <a:ea typeface="汉仪中楷简" panose="02010604000101010101" pitchFamily="2" charset="-122"/>
                <a:sym typeface="Arial"/>
              </a:rPr>
              <a:t>Pursuing: </a:t>
            </a:r>
            <a:r>
              <a:rPr lang="en-US" sz="3600" b="1" i="0" u="none" strike="noStrike" cap="none" dirty="0" err="1">
                <a:solidFill>
                  <a:schemeClr val="lt1"/>
                </a:solidFill>
                <a:latin typeface="汉仪中楷简" panose="02010604000101010101" pitchFamily="2" charset="-122"/>
                <a:ea typeface="汉仪中楷简" panose="02010604000101010101" pitchFamily="2" charset="-122"/>
                <a:sym typeface="Arial"/>
              </a:rPr>
              <a:t>正在从事</a:t>
            </a:r>
            <a:r>
              <a:rPr lang="en-US" sz="3600" b="1" i="0" u="none" strike="noStrike" cap="none" dirty="0">
                <a:solidFill>
                  <a:schemeClr val="lt1"/>
                </a:solidFill>
                <a:latin typeface="汉仪中楷简" panose="02010604000101010101" pitchFamily="2" charset="-122"/>
                <a:ea typeface="汉仪中楷简" panose="02010604000101010101" pitchFamily="2" charset="-122"/>
                <a:sym typeface="Arial"/>
              </a:rPr>
              <a:t>/</a:t>
            </a:r>
            <a:r>
              <a:rPr lang="en-US" sz="3600" b="1" i="0" u="none" strike="noStrike" cap="none" dirty="0" err="1">
                <a:solidFill>
                  <a:schemeClr val="lt1"/>
                </a:solidFill>
                <a:latin typeface="汉仪中楷简" panose="02010604000101010101" pitchFamily="2" charset="-122"/>
                <a:ea typeface="汉仪中楷简" panose="02010604000101010101" pitchFamily="2" charset="-122"/>
                <a:sym typeface="Arial"/>
              </a:rPr>
              <a:t>追赶</a:t>
            </a:r>
            <a:endParaRPr sz="3200" b="1" i="0" u="none" strike="noStrike" cap="none" dirty="0">
              <a:solidFill>
                <a:schemeClr val="lt1"/>
              </a:solidFill>
              <a:latin typeface="汉仪中楷简" panose="02010604000101010101" pitchFamily="2" charset="-122"/>
              <a:ea typeface="汉仪中楷简" panose="02010604000101010101" pitchFamily="2" charset="-122"/>
              <a:sym typeface="Arial"/>
            </a:endParaRPr>
          </a:p>
          <a:p>
            <a:pPr marL="0" marR="0" lvl="0" indent="0" algn="l" rtl="0">
              <a:lnSpc>
                <a:spcPct val="100000"/>
              </a:lnSpc>
              <a:spcBef>
                <a:spcPts val="0"/>
              </a:spcBef>
              <a:spcAft>
                <a:spcPts val="0"/>
              </a:spcAft>
              <a:buNone/>
            </a:pPr>
            <a:endParaRPr sz="3200" b="1" i="0" u="none" strike="noStrike" cap="none" dirty="0">
              <a:solidFill>
                <a:srgbClr val="FFFF00"/>
              </a:solidFill>
              <a:latin typeface="Arial"/>
              <a:ea typeface="Arial"/>
              <a:cs typeface="Arial"/>
              <a:sym typeface="Arial"/>
            </a:endParaRPr>
          </a:p>
          <a:p>
            <a:pPr marL="0" marR="0" lvl="0" indent="0" algn="l" rtl="0">
              <a:lnSpc>
                <a:spcPct val="100000"/>
              </a:lnSpc>
              <a:spcBef>
                <a:spcPts val="0"/>
              </a:spcBef>
              <a:spcAft>
                <a:spcPts val="0"/>
              </a:spcAft>
              <a:buNone/>
            </a:pPr>
            <a:br>
              <a:rPr lang="en-US" sz="3200" b="1" i="0" u="none" strike="noStrike" cap="none" dirty="0">
                <a:solidFill>
                  <a:srgbClr val="FFFF00"/>
                </a:solidFill>
                <a:latin typeface="Arial"/>
                <a:ea typeface="Arial"/>
                <a:cs typeface="Arial"/>
                <a:sym typeface="Arial"/>
              </a:rPr>
            </a:br>
            <a:endParaRPr sz="3200" b="1" i="0" u="none" strike="noStrike" cap="none" dirty="0">
              <a:solidFill>
                <a:srgbClr val="FFFF00"/>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0"/>
          <p:cNvSpPr txBox="1">
            <a:spLocks noGrp="1"/>
          </p:cNvSpPr>
          <p:nvPr>
            <p:ph type="title"/>
          </p:nvPr>
        </p:nvSpPr>
        <p:spPr>
          <a:xfrm>
            <a:off x="0" y="0"/>
            <a:ext cx="9144000" cy="6858000"/>
          </a:xfrm>
          <a:prstGeom prst="rect">
            <a:avLst/>
          </a:prstGeom>
          <a:noFill/>
          <a:ln>
            <a:noFill/>
          </a:ln>
        </p:spPr>
        <p:txBody>
          <a:bodyPr spcFirstLastPara="1" wrap="square" lIns="91425" tIns="45700" rIns="91425" bIns="45700" anchor="ctr" anchorCtr="0">
            <a:noAutofit/>
          </a:bodyPr>
          <a:lstStyle/>
          <a:p>
            <a:pPr lvl="0" algn="l"/>
            <a:r>
              <a:rPr lang="zh-CN" altLang="en-US" sz="3200" dirty="0">
                <a:solidFill>
                  <a:srgbClr val="FFFF00"/>
                </a:solidFill>
                <a:latin typeface="汉仪中楷简" panose="02010604000101010101" pitchFamily="2" charset="-122"/>
                <a:ea typeface="汉仪中楷简" panose="02010604000101010101" pitchFamily="2" charset="-122"/>
              </a:rPr>
              <a:t>我从前是亵渎神的，逼迫人的，侮慢人的。</a:t>
            </a:r>
            <a:r>
              <a:rPr lang="zh-CN" altLang="en-US" sz="3200" b="1" dirty="0">
                <a:solidFill>
                  <a:schemeClr val="bg1"/>
                </a:solidFill>
                <a:latin typeface="汉仪中楷简" panose="02010604000101010101" pitchFamily="2" charset="-122"/>
                <a:ea typeface="汉仪中楷简" panose="02010604000101010101" pitchFamily="2" charset="-122"/>
              </a:rPr>
              <a:t>然而我还蒙了怜悯</a:t>
            </a:r>
            <a:r>
              <a:rPr lang="zh-CN" altLang="en-US" sz="3200" dirty="0">
                <a:solidFill>
                  <a:srgbClr val="FFFF00"/>
                </a:solidFill>
                <a:latin typeface="汉仪中楷简" panose="02010604000101010101" pitchFamily="2" charset="-122"/>
                <a:ea typeface="汉仪中楷简" panose="02010604000101010101" pitchFamily="2" charset="-122"/>
              </a:rPr>
              <a:t>，因我是不信不明白的时候而作的</a:t>
            </a:r>
            <a:r>
              <a:rPr lang="en-US" altLang="zh-CN" sz="3200" dirty="0">
                <a:solidFill>
                  <a:srgbClr val="FFFF00"/>
                </a:solidFill>
                <a:latin typeface="汉仪中楷简" panose="02010604000101010101" pitchFamily="2" charset="-122"/>
                <a:ea typeface="汉仪中楷简" panose="02010604000101010101" pitchFamily="2" charset="-122"/>
              </a:rPr>
              <a:t>……</a:t>
            </a:r>
            <a:r>
              <a:rPr lang="zh-CN" altLang="en-US" sz="3200" dirty="0">
                <a:solidFill>
                  <a:schemeClr val="bg1"/>
                </a:solidFill>
                <a:latin typeface="汉仪中楷简" panose="02010604000101010101" pitchFamily="2" charset="-122"/>
                <a:ea typeface="汉仪中楷简" panose="02010604000101010101" pitchFamily="2" charset="-122"/>
              </a:rPr>
              <a:t>基督耶稣降世，为要拯救罪人</a:t>
            </a:r>
            <a:r>
              <a:rPr lang="zh-CN" altLang="en-US" sz="3200" dirty="0">
                <a:solidFill>
                  <a:srgbClr val="FFFF00"/>
                </a:solidFill>
                <a:latin typeface="汉仪中楷简" panose="02010604000101010101" pitchFamily="2" charset="-122"/>
                <a:ea typeface="汉仪中楷简" panose="02010604000101010101" pitchFamily="2" charset="-122"/>
              </a:rPr>
              <a:t>。这话是可信的，是十分可佩服的。</a:t>
            </a:r>
            <a:r>
              <a:rPr lang="zh-CN" altLang="en-US" sz="3200" dirty="0">
                <a:solidFill>
                  <a:schemeClr val="bg1"/>
                </a:solidFill>
                <a:latin typeface="汉仪中楷简" panose="02010604000101010101" pitchFamily="2" charset="-122"/>
                <a:ea typeface="汉仪中楷简" panose="02010604000101010101" pitchFamily="2" charset="-122"/>
              </a:rPr>
              <a:t>在罪人中我是个罪魁</a:t>
            </a:r>
            <a:r>
              <a:rPr lang="zh-CN" altLang="en-US" sz="3200" dirty="0">
                <a:solidFill>
                  <a:srgbClr val="FFFF00"/>
                </a:solidFill>
                <a:latin typeface="汉仪中楷简" panose="02010604000101010101" pitchFamily="2" charset="-122"/>
                <a:ea typeface="汉仪中楷简" panose="02010604000101010101" pitchFamily="2" charset="-122"/>
              </a:rPr>
              <a:t>。</a:t>
            </a:r>
            <a:r>
              <a:rPr lang="zh-CN" altLang="en-US" sz="3200" b="1" dirty="0">
                <a:solidFill>
                  <a:srgbClr val="FFFF00"/>
                </a:solidFill>
                <a:latin typeface="汉仪中楷简" panose="02010604000101010101" pitchFamily="2" charset="-122"/>
                <a:ea typeface="汉仪中楷简" panose="02010604000101010101" pitchFamily="2" charset="-122"/>
              </a:rPr>
              <a:t>然而我蒙了怜悯，</a:t>
            </a:r>
            <a:r>
              <a:rPr lang="zh-CN" altLang="en-US" sz="3200" dirty="0">
                <a:solidFill>
                  <a:schemeClr val="bg1"/>
                </a:solidFill>
                <a:latin typeface="汉仪中楷简" panose="02010604000101010101" pitchFamily="2" charset="-122"/>
                <a:ea typeface="汉仪中楷简" panose="02010604000101010101" pitchFamily="2" charset="-122"/>
              </a:rPr>
              <a:t>是因耶稣基督要在我这罪魁身上，显明他一切的忍耐，</a:t>
            </a:r>
            <a:r>
              <a:rPr lang="zh-CN" altLang="en-US" sz="3200" b="1" dirty="0">
                <a:solidFill>
                  <a:schemeClr val="bg1"/>
                </a:solidFill>
                <a:latin typeface="汉仪中楷简" panose="02010604000101010101" pitchFamily="2" charset="-122"/>
                <a:ea typeface="汉仪中楷简" panose="02010604000101010101" pitchFamily="2" charset="-122"/>
              </a:rPr>
              <a:t>给后来信他得永生的人作榜样</a:t>
            </a:r>
            <a:r>
              <a:rPr lang="zh-CN" altLang="en-US" sz="3200" b="1" dirty="0">
                <a:solidFill>
                  <a:srgbClr val="FFFF00"/>
                </a:solidFill>
                <a:latin typeface="汉仪中楷简" panose="02010604000101010101" pitchFamily="2" charset="-122"/>
                <a:ea typeface="汉仪中楷简" panose="02010604000101010101" pitchFamily="2" charset="-122"/>
                <a:cs typeface="Calibri" panose="020F0502020204030204" pitchFamily="34" charset="0"/>
                <a:sym typeface="Arial"/>
              </a:rPr>
              <a:t>。</a:t>
            </a:r>
            <a:br>
              <a:rPr lang="en-US" altLang="zh-CN" sz="3200" b="1" dirty="0">
                <a:solidFill>
                  <a:srgbClr val="FFFF00"/>
                </a:solidFill>
                <a:latin typeface="汉仪中楷简" panose="02010604000101010101" pitchFamily="2" charset="-122"/>
                <a:ea typeface="汉仪中楷简" panose="02010604000101010101" pitchFamily="2" charset="-122"/>
                <a:cs typeface="Calibri" panose="020F0502020204030204" pitchFamily="34" charset="0"/>
                <a:sym typeface="Arial"/>
              </a:rPr>
            </a:br>
            <a:r>
              <a:rPr lang="en-US" sz="2800" b="1" dirty="0">
                <a:solidFill>
                  <a:srgbClr val="FFFF00"/>
                </a:solidFill>
              </a:rPr>
              <a:t>Even though I was once a blasphemer and a persecutor and a violent man, I was shown mercy because I acted in </a:t>
            </a:r>
            <a:r>
              <a:rPr lang="en-US" sz="2800" b="1" dirty="0" err="1">
                <a:solidFill>
                  <a:srgbClr val="FFFF00"/>
                </a:solidFill>
              </a:rPr>
              <a:t>ignora</a:t>
            </a:r>
            <a:r>
              <a:rPr lang="en-US" sz="2800" b="1" dirty="0">
                <a:solidFill>
                  <a:srgbClr val="FFFF00"/>
                </a:solidFill>
              </a:rPr>
              <a:t>- </a:t>
            </a:r>
            <a:r>
              <a:rPr lang="en-US" sz="2800" b="1" dirty="0" err="1">
                <a:solidFill>
                  <a:srgbClr val="FFFF00"/>
                </a:solidFill>
              </a:rPr>
              <a:t>nce</a:t>
            </a:r>
            <a:r>
              <a:rPr lang="en-US" sz="2800" b="1" dirty="0">
                <a:solidFill>
                  <a:srgbClr val="FFFF00"/>
                </a:solidFill>
              </a:rPr>
              <a:t> and unbelief. Here is a trustworthy saying that deserves full acceptance: Christ Jesus came into the world to save sinners – of whom I am the worst. But for that very reason I was shown mercy so that in me, the worst of sinners, Christ Jesus might display his immense patience as an example for those who would believe in him and receive eternal life.</a:t>
            </a:r>
            <a:br>
              <a:rPr lang="en-US" sz="2800" b="1" dirty="0">
                <a:solidFill>
                  <a:srgbClr val="FFFF00"/>
                </a:solidFill>
              </a:rPr>
            </a:br>
            <a:r>
              <a:rPr lang="en-US" sz="2800" b="1" dirty="0">
                <a:solidFill>
                  <a:schemeClr val="bg1"/>
                </a:solidFill>
              </a:rPr>
              <a:t>                                            ---</a:t>
            </a:r>
            <a:r>
              <a:rPr lang="zh-CN" altLang="en-US" sz="2800" b="1" dirty="0">
                <a:solidFill>
                  <a:schemeClr val="bg1"/>
                </a:solidFill>
              </a:rPr>
              <a:t>提前</a:t>
            </a:r>
            <a:r>
              <a:rPr lang="en-US" altLang="zh-CN" sz="2800" b="1" dirty="0">
                <a:solidFill>
                  <a:schemeClr val="bg1"/>
                </a:solidFill>
              </a:rPr>
              <a:t>1</a:t>
            </a:r>
            <a:r>
              <a:rPr lang="zh-CN" altLang="en-US" sz="2800" b="1" dirty="0">
                <a:solidFill>
                  <a:schemeClr val="bg1"/>
                </a:solidFill>
              </a:rPr>
              <a:t>：</a:t>
            </a:r>
            <a:r>
              <a:rPr lang="en-US" altLang="zh-CN" sz="2800" b="1" dirty="0">
                <a:solidFill>
                  <a:schemeClr val="bg1"/>
                </a:solidFill>
              </a:rPr>
              <a:t>13-16/1Tim.1:13-16</a:t>
            </a:r>
            <a:endParaRPr sz="2800" b="1" dirty="0">
              <a:solidFill>
                <a:schemeClr val="bg1"/>
              </a:solidFill>
              <a:latin typeface="汉仪中楷简" panose="02010604000101010101" pitchFamily="2" charset="-122"/>
              <a:ea typeface="汉仪中楷简" panose="02010604000101010101" pitchFamily="2" charset="-122"/>
            </a:endParaRPr>
          </a:p>
        </p:txBody>
      </p:sp>
    </p:spTree>
    <p:extLst>
      <p:ext uri="{BB962C8B-B14F-4D97-AF65-F5344CB8AC3E}">
        <p14:creationId xmlns:p14="http://schemas.microsoft.com/office/powerpoint/2010/main" val="22493314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0"/>
          <p:cNvSpPr txBox="1">
            <a:spLocks noGrp="1"/>
          </p:cNvSpPr>
          <p:nvPr>
            <p:ph type="title"/>
          </p:nvPr>
        </p:nvSpPr>
        <p:spPr>
          <a:xfrm>
            <a:off x="0" y="0"/>
            <a:ext cx="9144000" cy="5298831"/>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sz="3600" b="1" dirty="0" err="1">
                <a:solidFill>
                  <a:schemeClr val="lt1"/>
                </a:solidFill>
                <a:latin typeface="汉仪中楷简" panose="02010604000101010101" pitchFamily="2" charset="-122"/>
                <a:ea typeface="汉仪中楷简" panose="02010604000101010101" pitchFamily="2" charset="-122"/>
                <a:cs typeface="Arial"/>
                <a:sym typeface="Arial"/>
              </a:rPr>
              <a:t>二、天国子民应当防备十字架的仇敌</a:t>
            </a:r>
            <a:br>
              <a:rPr lang="en-US" sz="3600" b="1" dirty="0">
                <a:solidFill>
                  <a:srgbClr val="FFFF00"/>
                </a:solidFill>
                <a:latin typeface="汉仪中楷简" panose="02010604000101010101" pitchFamily="2" charset="-122"/>
                <a:ea typeface="汉仪中楷简" panose="02010604000101010101" pitchFamily="2" charset="-122"/>
                <a:cs typeface="Arial"/>
                <a:sym typeface="Arial"/>
              </a:rPr>
            </a:br>
            <a:br>
              <a:rPr lang="en-US" sz="3600" b="1" dirty="0">
                <a:solidFill>
                  <a:srgbClr val="FFFF00"/>
                </a:solidFill>
                <a:latin typeface="Calibri" panose="020F0502020204030204" pitchFamily="34" charset="0"/>
                <a:ea typeface="汉仪中楷简" panose="02010604000101010101" pitchFamily="2" charset="-122"/>
                <a:cs typeface="Calibri" panose="020F0502020204030204" pitchFamily="34" charset="0"/>
                <a:sym typeface="Arial"/>
              </a:rPr>
            </a:br>
            <a:r>
              <a:rPr lang="en-US" sz="3200" b="1" dirty="0">
                <a:solidFill>
                  <a:srgbClr val="FFFF00"/>
                </a:solidFill>
                <a:latin typeface="Calibri" panose="020F0502020204030204" pitchFamily="34" charset="0"/>
                <a:ea typeface="汉仪中楷简" panose="02010604000101010101" pitchFamily="2" charset="-122"/>
                <a:cs typeface="Calibri" panose="020F0502020204030204" pitchFamily="34" charset="0"/>
                <a:sym typeface="Arial"/>
              </a:rPr>
              <a:t>II. The citizens of heaven should be on guard against enemies of the cross of Christ</a:t>
            </a:r>
            <a:br>
              <a:rPr lang="en-US" sz="3600" dirty="0">
                <a:solidFill>
                  <a:srgbClr val="FFFF00"/>
                </a:solidFill>
                <a:latin typeface="Calibri" panose="020F0502020204030204" pitchFamily="34" charset="0"/>
                <a:ea typeface="Arial"/>
                <a:cs typeface="Calibri" panose="020F0502020204030204" pitchFamily="34" charset="0"/>
                <a:sym typeface="Arial"/>
              </a:rPr>
            </a:br>
            <a:br>
              <a:rPr lang="en-US" sz="3600" b="1" dirty="0">
                <a:solidFill>
                  <a:srgbClr val="FFFF00"/>
                </a:solidFill>
                <a:latin typeface="Arial"/>
                <a:ea typeface="Arial"/>
                <a:cs typeface="Arial"/>
                <a:sym typeface="Arial"/>
              </a:rPr>
            </a:br>
            <a:br>
              <a:rPr lang="en-US" sz="3600" b="1" dirty="0">
                <a:solidFill>
                  <a:schemeClr val="lt1"/>
                </a:solidFill>
              </a:rPr>
            </a:br>
            <a:endParaRPr sz="3600" b="1" dirty="0">
              <a:solidFill>
                <a:schemeClr val="lt1"/>
              </a:solidFill>
            </a:endParaRPr>
          </a:p>
        </p:txBody>
      </p:sp>
    </p:spTree>
    <p:extLst>
      <p:ext uri="{BB962C8B-B14F-4D97-AF65-F5344CB8AC3E}">
        <p14:creationId xmlns:p14="http://schemas.microsoft.com/office/powerpoint/2010/main" val="40666766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1"/>
          <p:cNvSpPr txBox="1">
            <a:spLocks noGrp="1"/>
          </p:cNvSpPr>
          <p:nvPr>
            <p:ph type="title"/>
          </p:nvPr>
        </p:nvSpPr>
        <p:spPr>
          <a:xfrm>
            <a:off x="0" y="0"/>
            <a:ext cx="9144000" cy="6858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sz="3600" b="1" dirty="0">
                <a:solidFill>
                  <a:srgbClr val="FFFF00"/>
                </a:solidFill>
                <a:latin typeface="汉仪中楷简" panose="02010604000101010101" pitchFamily="2" charset="-122"/>
                <a:ea typeface="汉仪中楷简" panose="02010604000101010101" pitchFamily="2" charset="-122"/>
                <a:cs typeface="Arial"/>
                <a:sym typeface="Arial"/>
              </a:rPr>
              <a:t>18因为有许多人行事，是基督十字架的仇敌。我屡次告诉你们，现在又</a:t>
            </a:r>
            <a:r>
              <a:rPr lang="en-US" sz="3600" b="1" dirty="0">
                <a:solidFill>
                  <a:schemeClr val="bg1"/>
                </a:solidFill>
                <a:latin typeface="汉仪中楷简" panose="02010604000101010101" pitchFamily="2" charset="-122"/>
                <a:ea typeface="汉仪中楷简" panose="02010604000101010101" pitchFamily="2" charset="-122"/>
                <a:cs typeface="Arial"/>
                <a:sym typeface="Arial"/>
              </a:rPr>
              <a:t>流泪</a:t>
            </a:r>
            <a:r>
              <a:rPr lang="en-US" sz="3600" b="1" dirty="0">
                <a:solidFill>
                  <a:srgbClr val="FFFF00"/>
                </a:solidFill>
                <a:latin typeface="汉仪中楷简" panose="02010604000101010101" pitchFamily="2" charset="-122"/>
                <a:ea typeface="汉仪中楷简" panose="02010604000101010101" pitchFamily="2" charset="-122"/>
                <a:cs typeface="Arial"/>
                <a:sym typeface="Arial"/>
              </a:rPr>
              <a:t>地告诉你们。19他们的结局就是沉沦，他们的神就是自己的肚腹，他们以自己的羞辱为荣耀，专以地上的事为念。</a:t>
            </a:r>
            <a:br>
              <a:rPr lang="en-US" sz="3600" b="1" dirty="0">
                <a:solidFill>
                  <a:srgbClr val="FFFF00"/>
                </a:solidFill>
                <a:latin typeface="Arial"/>
                <a:ea typeface="Arial"/>
                <a:cs typeface="Arial"/>
                <a:sym typeface="Arial"/>
              </a:rPr>
            </a:br>
            <a:br>
              <a:rPr lang="en-US" sz="1800" b="1" dirty="0">
                <a:solidFill>
                  <a:srgbClr val="FFFF00"/>
                </a:solidFill>
                <a:latin typeface="Arial"/>
                <a:ea typeface="Arial"/>
                <a:cs typeface="Arial"/>
                <a:sym typeface="Arial"/>
              </a:rPr>
            </a:br>
            <a:r>
              <a:rPr lang="en-US" sz="3200" b="1" dirty="0">
                <a:solidFill>
                  <a:srgbClr val="FFFF00"/>
                </a:solidFill>
                <a:latin typeface="Calibri"/>
                <a:ea typeface="Calibri"/>
                <a:cs typeface="Calibri"/>
                <a:sym typeface="Calibri"/>
              </a:rPr>
              <a:t>18 For, as I have often told you before and now tell you again even with tears, many live as enemies of the cross of Christ. 19 Their destiny is destruction, their god is their stomach, and their glory is in their shame. Their mind is set on earthly things.</a:t>
            </a:r>
            <a:br>
              <a:rPr lang="en-US" sz="3200" b="1" dirty="0">
                <a:solidFill>
                  <a:srgbClr val="FFFF00"/>
                </a:solidFill>
                <a:latin typeface="Calibri"/>
                <a:ea typeface="Calibri"/>
                <a:cs typeface="Calibri"/>
                <a:sym typeface="Calibri"/>
              </a:rPr>
            </a:br>
            <a:br>
              <a:rPr lang="en-US" sz="3200" b="1" dirty="0">
                <a:solidFill>
                  <a:srgbClr val="FFFF00"/>
                </a:solidFill>
                <a:latin typeface="Calibri"/>
                <a:ea typeface="Calibri"/>
                <a:cs typeface="Calibri"/>
                <a:sym typeface="Calibri"/>
              </a:rPr>
            </a:br>
            <a:r>
              <a:rPr lang="en-US" sz="3200" b="1" dirty="0">
                <a:solidFill>
                  <a:srgbClr val="FFFF00"/>
                </a:solidFill>
                <a:latin typeface="Calibri"/>
                <a:ea typeface="Calibri"/>
                <a:cs typeface="Calibri"/>
                <a:sym typeface="Calibri"/>
              </a:rPr>
              <a:t>                                         </a:t>
            </a:r>
            <a:r>
              <a:rPr lang="en-US" sz="3200" b="1" dirty="0">
                <a:solidFill>
                  <a:schemeClr val="lt1"/>
                </a:solidFill>
                <a:latin typeface="Calibri"/>
                <a:ea typeface="Calibri"/>
                <a:cs typeface="Calibri"/>
                <a:sym typeface="Calibri"/>
              </a:rPr>
              <a:t>----腓3：18-19/Phil.3:18-19</a:t>
            </a:r>
            <a:endParaRPr sz="3200" b="1" dirty="0">
              <a:solidFill>
                <a:srgbClr val="FFFF00"/>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22"/>
          <p:cNvSpPr txBox="1">
            <a:spLocks noGrp="1"/>
          </p:cNvSpPr>
          <p:nvPr>
            <p:ph type="title"/>
          </p:nvPr>
        </p:nvSpPr>
        <p:spPr>
          <a:xfrm>
            <a:off x="0" y="0"/>
            <a:ext cx="3176954" cy="6858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br>
              <a:rPr lang="en-US" dirty="0">
                <a:solidFill>
                  <a:srgbClr val="FFFF00"/>
                </a:solidFill>
              </a:rPr>
            </a:br>
            <a:r>
              <a:rPr lang="en-US" sz="3600" b="1" dirty="0" err="1">
                <a:solidFill>
                  <a:srgbClr val="FFFF00"/>
                </a:solidFill>
              </a:rPr>
              <a:t>κλ</a:t>
            </a:r>
            <a:r>
              <a:rPr lang="en-US" sz="3600" b="1" dirty="0">
                <a:solidFill>
                  <a:srgbClr val="FFFF00"/>
                </a:solidFill>
              </a:rPr>
              <a:t>αίω</a:t>
            </a:r>
            <a:br>
              <a:rPr lang="en-US" sz="3200" dirty="0">
                <a:solidFill>
                  <a:srgbClr val="FFFF00"/>
                </a:solidFill>
              </a:rPr>
            </a:br>
            <a:br>
              <a:rPr lang="en-US" sz="3200" b="1" dirty="0">
                <a:solidFill>
                  <a:srgbClr val="FFFF00"/>
                </a:solidFill>
              </a:rPr>
            </a:br>
            <a:endParaRPr sz="3200" b="1" dirty="0">
              <a:solidFill>
                <a:srgbClr val="FFFF00"/>
              </a:solidFill>
            </a:endParaRPr>
          </a:p>
        </p:txBody>
      </p:sp>
      <p:sp>
        <p:nvSpPr>
          <p:cNvPr id="141" name="Google Shape;141;p22"/>
          <p:cNvSpPr/>
          <p:nvPr/>
        </p:nvSpPr>
        <p:spPr>
          <a:xfrm>
            <a:off x="1465384" y="2260140"/>
            <a:ext cx="573128" cy="2124290"/>
          </a:xfrm>
          <a:prstGeom prst="leftBrace">
            <a:avLst>
              <a:gd name="adj1" fmla="val 8333"/>
              <a:gd name="adj2" fmla="val 50000"/>
            </a:avLst>
          </a:prstGeom>
          <a:noFill/>
          <a:ln w="38100" cap="flat" cmpd="sng">
            <a:solidFill>
              <a:srgbClr val="FFFF00"/>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1" i="0" u="none" strike="noStrike" cap="none">
              <a:solidFill>
                <a:srgbClr val="FFFF00"/>
              </a:solidFill>
              <a:latin typeface="Arial"/>
              <a:ea typeface="Arial"/>
              <a:cs typeface="Arial"/>
              <a:sym typeface="Arial"/>
            </a:endParaRPr>
          </a:p>
        </p:txBody>
      </p:sp>
      <p:sp>
        <p:nvSpPr>
          <p:cNvPr id="142" name="Google Shape;142;p22"/>
          <p:cNvSpPr txBox="1"/>
          <p:nvPr/>
        </p:nvSpPr>
        <p:spPr>
          <a:xfrm>
            <a:off x="2145323" y="1"/>
            <a:ext cx="6998677" cy="6857999"/>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br>
              <a:rPr lang="en-US" sz="4400" b="0" i="0" u="none" strike="noStrike" cap="none" dirty="0">
                <a:solidFill>
                  <a:srgbClr val="FFFF00"/>
                </a:solidFill>
                <a:latin typeface="Arial"/>
                <a:ea typeface="Arial"/>
                <a:cs typeface="Arial"/>
                <a:sym typeface="Arial"/>
              </a:rPr>
            </a:br>
            <a:br>
              <a:rPr lang="en-US" sz="4400" b="1" i="0" u="none" strike="noStrike" cap="none" dirty="0">
                <a:solidFill>
                  <a:srgbClr val="FFFF00"/>
                </a:solidFill>
                <a:latin typeface="Arial"/>
                <a:ea typeface="Arial"/>
                <a:cs typeface="Arial"/>
                <a:sym typeface="Arial"/>
              </a:rPr>
            </a:br>
            <a:r>
              <a:rPr lang="en-US" sz="3600" b="1" i="0" u="none" strike="noStrike" cap="none" dirty="0">
                <a:solidFill>
                  <a:srgbClr val="FFFF00"/>
                </a:solidFill>
                <a:latin typeface="汉仪中楷简" panose="02010604000101010101" pitchFamily="2" charset="-122"/>
                <a:ea typeface="汉仪中楷简" panose="02010604000101010101" pitchFamily="2" charset="-122"/>
                <a:sym typeface="Arial"/>
              </a:rPr>
              <a:t>Weep: </a:t>
            </a:r>
            <a:r>
              <a:rPr lang="en-US" sz="3600" b="1" i="0" u="none" strike="noStrike" cap="none" dirty="0" err="1">
                <a:solidFill>
                  <a:schemeClr val="lt1"/>
                </a:solidFill>
                <a:latin typeface="汉仪中楷简" panose="02010604000101010101" pitchFamily="2" charset="-122"/>
                <a:ea typeface="汉仪中楷简" panose="02010604000101010101" pitchFamily="2" charset="-122"/>
                <a:sym typeface="Arial"/>
              </a:rPr>
              <a:t>流泪，哭泣</a:t>
            </a:r>
            <a:br>
              <a:rPr lang="en-US" sz="3600" b="1" i="0" u="none" strike="noStrike" cap="none" dirty="0">
                <a:solidFill>
                  <a:srgbClr val="FFFF00"/>
                </a:solidFill>
                <a:latin typeface="汉仪中楷简" panose="02010604000101010101" pitchFamily="2" charset="-122"/>
                <a:ea typeface="汉仪中楷简" panose="02010604000101010101" pitchFamily="2" charset="-122"/>
                <a:sym typeface="Arial"/>
              </a:rPr>
            </a:br>
            <a:endParaRPr sz="3600" b="1" i="0" u="none" strike="noStrike" cap="none" dirty="0">
              <a:solidFill>
                <a:srgbClr val="FFFF00"/>
              </a:solidFill>
              <a:latin typeface="汉仪中楷简" panose="02010604000101010101" pitchFamily="2" charset="-122"/>
              <a:ea typeface="汉仪中楷简" panose="02010604000101010101" pitchFamily="2" charset="-122"/>
              <a:sym typeface="Arial"/>
            </a:endParaRPr>
          </a:p>
          <a:p>
            <a:pPr marL="0" marR="0" lvl="0" indent="0" algn="l" rtl="0">
              <a:lnSpc>
                <a:spcPct val="100000"/>
              </a:lnSpc>
              <a:spcBef>
                <a:spcPts val="0"/>
              </a:spcBef>
              <a:spcAft>
                <a:spcPts val="0"/>
              </a:spcAft>
              <a:buNone/>
            </a:pPr>
            <a:r>
              <a:rPr lang="en-US" sz="3600" b="1" i="0" u="none" strike="noStrike" cap="none" dirty="0" err="1">
                <a:solidFill>
                  <a:srgbClr val="FFFF00"/>
                </a:solidFill>
                <a:latin typeface="汉仪中楷简" panose="02010604000101010101" pitchFamily="2" charset="-122"/>
                <a:ea typeface="汉仪中楷简" panose="02010604000101010101" pitchFamily="2" charset="-122"/>
                <a:sym typeface="Arial"/>
              </a:rPr>
              <a:t>Mourn：</a:t>
            </a:r>
            <a:r>
              <a:rPr lang="en-US" sz="3600" b="1" i="0" u="none" strike="noStrike" cap="none" dirty="0" err="1">
                <a:solidFill>
                  <a:schemeClr val="lt1"/>
                </a:solidFill>
                <a:latin typeface="汉仪中楷简" panose="02010604000101010101" pitchFamily="2" charset="-122"/>
                <a:ea typeface="汉仪中楷简" panose="02010604000101010101" pitchFamily="2" charset="-122"/>
                <a:sym typeface="Arial"/>
              </a:rPr>
              <a:t>忧伤，哀痛</a:t>
            </a:r>
            <a:br>
              <a:rPr lang="en-US" sz="3600" b="1" i="0" u="none" strike="noStrike" cap="none" dirty="0">
                <a:solidFill>
                  <a:srgbClr val="FFFF00"/>
                </a:solidFill>
                <a:latin typeface="汉仪中楷简" panose="02010604000101010101" pitchFamily="2" charset="-122"/>
                <a:ea typeface="汉仪中楷简" panose="02010604000101010101" pitchFamily="2" charset="-122"/>
                <a:sym typeface="Arial"/>
              </a:rPr>
            </a:br>
            <a:r>
              <a:rPr lang="en-US" sz="3600" b="1" i="0" u="none" strike="noStrike" cap="none" dirty="0">
                <a:solidFill>
                  <a:srgbClr val="FFFF00"/>
                </a:solidFill>
                <a:latin typeface="汉仪中楷简" panose="02010604000101010101" pitchFamily="2" charset="-122"/>
                <a:ea typeface="汉仪中楷简" panose="02010604000101010101" pitchFamily="2" charset="-122"/>
                <a:sym typeface="Arial"/>
              </a:rPr>
              <a:t>            </a:t>
            </a:r>
            <a:br>
              <a:rPr lang="en-US" sz="3600" b="1" i="0" u="none" strike="noStrike" cap="none" dirty="0">
                <a:solidFill>
                  <a:srgbClr val="FFFF00"/>
                </a:solidFill>
                <a:latin typeface="汉仪中楷简" panose="02010604000101010101" pitchFamily="2" charset="-122"/>
                <a:ea typeface="汉仪中楷简" panose="02010604000101010101" pitchFamily="2" charset="-122"/>
                <a:sym typeface="Arial"/>
              </a:rPr>
            </a:br>
            <a:r>
              <a:rPr lang="en-US" sz="3600" b="1" i="0" u="none" strike="noStrike" cap="none" dirty="0" err="1">
                <a:solidFill>
                  <a:srgbClr val="FFFF00"/>
                </a:solidFill>
                <a:latin typeface="汉仪中楷简" panose="02010604000101010101" pitchFamily="2" charset="-122"/>
                <a:ea typeface="汉仪中楷简" panose="02010604000101010101" pitchFamily="2" charset="-122"/>
                <a:sym typeface="Arial"/>
              </a:rPr>
              <a:t>L</a:t>
            </a:r>
            <a:r>
              <a:rPr lang="en-US" sz="3600" b="1" dirty="0" err="1">
                <a:solidFill>
                  <a:srgbClr val="FFFF00"/>
                </a:solidFill>
                <a:latin typeface="汉仪中楷简" panose="02010604000101010101" pitchFamily="2" charset="-122"/>
                <a:ea typeface="汉仪中楷简" panose="02010604000101010101" pitchFamily="2" charset="-122"/>
              </a:rPr>
              <a:t>a</a:t>
            </a:r>
            <a:r>
              <a:rPr lang="en-US" sz="3600" b="1" i="0" u="none" strike="noStrike" cap="none" dirty="0" err="1">
                <a:solidFill>
                  <a:srgbClr val="FFFF00"/>
                </a:solidFill>
                <a:latin typeface="汉仪中楷简" panose="02010604000101010101" pitchFamily="2" charset="-122"/>
                <a:ea typeface="汉仪中楷简" panose="02010604000101010101" pitchFamily="2" charset="-122"/>
                <a:sym typeface="Arial"/>
              </a:rPr>
              <a:t>ment：</a:t>
            </a:r>
            <a:r>
              <a:rPr lang="en-US" sz="3600" b="1" i="0" u="none" strike="noStrike" cap="none" dirty="0" err="1">
                <a:solidFill>
                  <a:schemeClr val="lt1"/>
                </a:solidFill>
                <a:latin typeface="汉仪中楷简" panose="02010604000101010101" pitchFamily="2" charset="-122"/>
                <a:ea typeface="汉仪中楷简" panose="02010604000101010101" pitchFamily="2" charset="-122"/>
                <a:sym typeface="Arial"/>
              </a:rPr>
              <a:t>悲叹，痛惜</a:t>
            </a:r>
            <a:endParaRPr sz="3600" b="1" i="0" u="none" strike="noStrike" cap="none" dirty="0">
              <a:solidFill>
                <a:schemeClr val="lt1"/>
              </a:solidFill>
              <a:latin typeface="汉仪中楷简" panose="02010604000101010101" pitchFamily="2" charset="-122"/>
              <a:ea typeface="汉仪中楷简" panose="02010604000101010101" pitchFamily="2" charset="-122"/>
              <a:sym typeface="Arial"/>
            </a:endParaRPr>
          </a:p>
          <a:p>
            <a:pPr marL="0" marR="0" lvl="0" indent="0" algn="l" rtl="0">
              <a:lnSpc>
                <a:spcPct val="100000"/>
              </a:lnSpc>
              <a:spcBef>
                <a:spcPts val="0"/>
              </a:spcBef>
              <a:spcAft>
                <a:spcPts val="0"/>
              </a:spcAft>
              <a:buNone/>
            </a:pPr>
            <a:endParaRPr sz="3200" b="1" i="0" u="none" strike="noStrike" cap="none" dirty="0">
              <a:solidFill>
                <a:srgbClr val="FFFF00"/>
              </a:solidFill>
              <a:latin typeface="Arial"/>
              <a:ea typeface="Arial"/>
              <a:cs typeface="Arial"/>
              <a:sym typeface="Arial"/>
            </a:endParaRPr>
          </a:p>
          <a:p>
            <a:pPr marL="0" marR="0" lvl="0" indent="0" algn="l" rtl="0">
              <a:lnSpc>
                <a:spcPct val="100000"/>
              </a:lnSpc>
              <a:spcBef>
                <a:spcPts val="0"/>
              </a:spcBef>
              <a:spcAft>
                <a:spcPts val="0"/>
              </a:spcAft>
              <a:buNone/>
            </a:pPr>
            <a:endParaRPr sz="3200" b="1" i="0" u="none" strike="noStrike" cap="none" dirty="0">
              <a:solidFill>
                <a:srgbClr val="FFFF00"/>
              </a:solidFill>
              <a:latin typeface="Arial"/>
              <a:ea typeface="Arial"/>
              <a:cs typeface="Arial"/>
              <a:sym typeface="Arial"/>
            </a:endParaRPr>
          </a:p>
          <a:p>
            <a:pPr marL="0" marR="0" lvl="0" indent="0" algn="l" rtl="0">
              <a:lnSpc>
                <a:spcPct val="100000"/>
              </a:lnSpc>
              <a:spcBef>
                <a:spcPts val="0"/>
              </a:spcBef>
              <a:spcAft>
                <a:spcPts val="0"/>
              </a:spcAft>
              <a:buNone/>
            </a:pPr>
            <a:br>
              <a:rPr lang="en-US" sz="3200" b="1" i="0" u="none" strike="noStrike" cap="none" dirty="0">
                <a:solidFill>
                  <a:srgbClr val="FFFF00"/>
                </a:solidFill>
                <a:latin typeface="Arial"/>
                <a:ea typeface="Arial"/>
                <a:cs typeface="Arial"/>
                <a:sym typeface="Arial"/>
              </a:rPr>
            </a:br>
            <a:endParaRPr sz="3200" b="1" i="0" u="none" strike="noStrike" cap="none" dirty="0">
              <a:solidFill>
                <a:srgbClr val="FFFF00"/>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3"/>
          <p:cNvSpPr txBox="1">
            <a:spLocks noGrp="1"/>
          </p:cNvSpPr>
          <p:nvPr>
            <p:ph type="title"/>
          </p:nvPr>
        </p:nvSpPr>
        <p:spPr>
          <a:xfrm>
            <a:off x="0" y="0"/>
            <a:ext cx="9144000" cy="6858000"/>
          </a:xfrm>
          <a:prstGeom prst="rect">
            <a:avLst/>
          </a:prstGeom>
          <a:noFill/>
          <a:ln>
            <a:noFill/>
          </a:ln>
        </p:spPr>
        <p:txBody>
          <a:bodyPr spcFirstLastPara="1" wrap="square" lIns="91425" tIns="45700" rIns="91425" bIns="45700" anchor="ctr" anchorCtr="0">
            <a:noAutofit/>
          </a:bodyPr>
          <a:lstStyle/>
          <a:p>
            <a:pPr lvl="0" algn="l"/>
            <a:r>
              <a:rPr lang="en-US" sz="3600" b="1" dirty="0" err="1">
                <a:solidFill>
                  <a:schemeClr val="lt1"/>
                </a:solidFill>
                <a:latin typeface="汉仪中楷简" panose="02010604000101010101" pitchFamily="2" charset="-122"/>
                <a:ea typeface="汉仪中楷简" panose="02010604000101010101" pitchFamily="2" charset="-122"/>
                <a:cs typeface="Arial"/>
                <a:sym typeface="Arial"/>
              </a:rPr>
              <a:t>十字架显明人完全的堕落</a:t>
            </a:r>
            <a:r>
              <a:rPr lang="zh-CN" altLang="en-US" sz="3600" b="1" dirty="0">
                <a:solidFill>
                  <a:schemeClr val="lt1"/>
                </a:solidFill>
                <a:latin typeface="汉仪中楷简" panose="02010604000101010101" pitchFamily="2" charset="-122"/>
                <a:ea typeface="汉仪中楷简" panose="02010604000101010101" pitchFamily="2" charset="-122"/>
                <a:cs typeface="Arial"/>
                <a:sym typeface="Arial"/>
              </a:rPr>
              <a:t>和</a:t>
            </a:r>
            <a:r>
              <a:rPr lang="zh-CN" altLang="en-US" sz="3600" b="1" dirty="0">
                <a:solidFill>
                  <a:schemeClr val="bg1"/>
                </a:solidFill>
                <a:latin typeface="汉仪中楷简" panose="02010604000101010101" pitchFamily="2" charset="-122"/>
                <a:ea typeface="汉仪中楷简" panose="02010604000101010101" pitchFamily="2" charset="-122"/>
              </a:rPr>
              <a:t>人来到上帝面前的惟一方式是藉着“信”</a:t>
            </a:r>
            <a:br>
              <a:rPr lang="en-US" sz="3600" b="1" dirty="0">
                <a:solidFill>
                  <a:srgbClr val="FFFF00"/>
                </a:solidFill>
                <a:latin typeface="Arial"/>
                <a:ea typeface="Arial"/>
                <a:cs typeface="Arial"/>
                <a:sym typeface="Arial"/>
              </a:rPr>
            </a:br>
            <a:r>
              <a:rPr lang="en-US" sz="3200" b="1" dirty="0">
                <a:solidFill>
                  <a:srgbClr val="FFFF00"/>
                </a:solidFill>
                <a:latin typeface="Calibri"/>
                <a:ea typeface="Calibri"/>
                <a:cs typeface="Calibri"/>
                <a:sym typeface="Calibri"/>
              </a:rPr>
              <a:t>The cross </a:t>
            </a:r>
            <a:r>
              <a:rPr lang="en-US" altLang="zh-CN" sz="3200" b="1" dirty="0">
                <a:solidFill>
                  <a:srgbClr val="FFFF00"/>
                </a:solidFill>
                <a:latin typeface="Calibri"/>
                <a:ea typeface="Calibri"/>
                <a:cs typeface="Calibri"/>
                <a:sym typeface="Calibri"/>
              </a:rPr>
              <a:t>not only</a:t>
            </a:r>
            <a:r>
              <a:rPr lang="en-US" sz="3200" b="1" dirty="0">
                <a:solidFill>
                  <a:srgbClr val="FFFF00"/>
                </a:solidFill>
                <a:latin typeface="Calibri"/>
                <a:ea typeface="Calibri"/>
                <a:cs typeface="Calibri"/>
                <a:sym typeface="Calibri"/>
              </a:rPr>
              <a:t> reveals the total depravity of humanity, but also </a:t>
            </a:r>
            <a:r>
              <a:rPr lang="en-US" sz="3200" b="1" dirty="0">
                <a:solidFill>
                  <a:srgbClr val="FFFF00"/>
                </a:solidFill>
              </a:rPr>
              <a:t>reveals that the only way to God is by faith.</a:t>
            </a:r>
            <a:br>
              <a:rPr lang="en-US" sz="3600" b="1" dirty="0">
                <a:solidFill>
                  <a:srgbClr val="FFFF00"/>
                </a:solidFill>
                <a:latin typeface="Arial"/>
                <a:ea typeface="Arial"/>
                <a:cs typeface="Arial"/>
                <a:sym typeface="Arial"/>
              </a:rPr>
            </a:br>
            <a:br>
              <a:rPr lang="en-US" sz="2000" b="1" dirty="0">
                <a:solidFill>
                  <a:srgbClr val="FFFF00"/>
                </a:solidFill>
                <a:latin typeface="Arial"/>
                <a:ea typeface="Arial"/>
                <a:cs typeface="Arial"/>
                <a:sym typeface="Arial"/>
              </a:rPr>
            </a:br>
            <a:r>
              <a:rPr lang="en-US" sz="3600" b="1" dirty="0" err="1">
                <a:solidFill>
                  <a:schemeClr val="lt1"/>
                </a:solidFill>
                <a:latin typeface="汉仪中楷简" panose="02010604000101010101" pitchFamily="2" charset="-122"/>
                <a:ea typeface="汉仪中楷简" panose="02010604000101010101" pitchFamily="2" charset="-122"/>
                <a:cs typeface="Arial"/>
                <a:sym typeface="Arial"/>
              </a:rPr>
              <a:t>十字架显明上帝的绝对公义</a:t>
            </a:r>
            <a:r>
              <a:rPr lang="zh-CN" altLang="en-US" sz="3600" b="1" dirty="0">
                <a:solidFill>
                  <a:schemeClr val="lt1"/>
                </a:solidFill>
                <a:latin typeface="汉仪中楷简" panose="02010604000101010101" pitchFamily="2" charset="-122"/>
                <a:ea typeface="汉仪中楷简" panose="02010604000101010101" pitchFamily="2" charset="-122"/>
                <a:cs typeface="Arial"/>
                <a:sym typeface="Arial"/>
              </a:rPr>
              <a:t>，</a:t>
            </a:r>
            <a:r>
              <a:rPr lang="en-US" sz="3600" b="1" dirty="0" err="1">
                <a:solidFill>
                  <a:schemeClr val="lt1"/>
                </a:solidFill>
                <a:latin typeface="汉仪中楷简" panose="02010604000101010101" pitchFamily="2" charset="-122"/>
                <a:ea typeface="汉仪中楷简" panose="02010604000101010101" pitchFamily="2" charset="-122"/>
                <a:cs typeface="Arial"/>
                <a:sym typeface="Arial"/>
              </a:rPr>
              <a:t>圣洁</a:t>
            </a:r>
            <a:r>
              <a:rPr lang="en-US" sz="3600" b="1" dirty="0">
                <a:solidFill>
                  <a:schemeClr val="lt1"/>
                </a:solidFill>
                <a:latin typeface="汉仪中楷简" panose="02010604000101010101" pitchFamily="2" charset="-122"/>
                <a:ea typeface="汉仪中楷简" panose="02010604000101010101" pitchFamily="2" charset="-122"/>
                <a:cs typeface="Arial"/>
                <a:sym typeface="Arial"/>
              </a:rPr>
              <a:t>,</a:t>
            </a:r>
            <a:r>
              <a:rPr lang="zh-CN" altLang="en-US" sz="3600" b="1" dirty="0">
                <a:solidFill>
                  <a:schemeClr val="lt1"/>
                </a:solidFill>
                <a:latin typeface="汉仪中楷简" panose="02010604000101010101" pitchFamily="2" charset="-122"/>
                <a:ea typeface="汉仪中楷简" panose="02010604000101010101" pitchFamily="2" charset="-122"/>
                <a:cs typeface="Arial"/>
                <a:sym typeface="Arial"/>
              </a:rPr>
              <a:t>和</a:t>
            </a:r>
            <a:r>
              <a:rPr lang="zh-CN" altLang="en-US" sz="3600" b="1" dirty="0">
                <a:solidFill>
                  <a:schemeClr val="bg1"/>
                </a:solidFill>
                <a:latin typeface="汉仪中楷简" panose="02010604000101010101" pitchFamily="2" charset="-122"/>
                <a:ea typeface="汉仪中楷简" panose="02010604000101010101" pitchFamily="2" charset="-122"/>
              </a:rPr>
              <a:t>上帝无私的爱</a:t>
            </a:r>
            <a:r>
              <a:rPr lang="en-US" sz="3600" b="1" dirty="0" err="1">
                <a:solidFill>
                  <a:schemeClr val="lt1"/>
                </a:solidFill>
                <a:latin typeface="汉仪中楷简" panose="02010604000101010101" pitchFamily="2" charset="-122"/>
                <a:ea typeface="汉仪中楷简" panose="02010604000101010101" pitchFamily="2" charset="-122"/>
                <a:cs typeface="Arial"/>
                <a:sym typeface="Arial"/>
              </a:rPr>
              <a:t>属性</a:t>
            </a:r>
            <a:br>
              <a:rPr lang="en-US" sz="3600" b="1" dirty="0">
                <a:solidFill>
                  <a:srgbClr val="FFFF00"/>
                </a:solidFill>
                <a:latin typeface="Arial"/>
                <a:ea typeface="Arial"/>
                <a:cs typeface="Arial"/>
                <a:sym typeface="Arial"/>
              </a:rPr>
            </a:br>
            <a:r>
              <a:rPr lang="en-US" sz="3000" b="1" dirty="0">
                <a:solidFill>
                  <a:srgbClr val="FFFF00"/>
                </a:solidFill>
                <a:latin typeface="Calibri"/>
                <a:ea typeface="Calibri"/>
                <a:cs typeface="Calibri"/>
                <a:sym typeface="Calibri"/>
              </a:rPr>
              <a:t>The cross reveals God’s absolute justice</a:t>
            </a:r>
            <a:r>
              <a:rPr lang="zh-CN" altLang="en-US" sz="3000" b="1" dirty="0">
                <a:solidFill>
                  <a:srgbClr val="FFFF00"/>
                </a:solidFill>
                <a:latin typeface="Calibri"/>
                <a:ea typeface="Calibri"/>
                <a:cs typeface="Calibri"/>
                <a:sym typeface="Calibri"/>
              </a:rPr>
              <a:t>，</a:t>
            </a:r>
            <a:r>
              <a:rPr lang="en-US" sz="3000" b="1" dirty="0">
                <a:solidFill>
                  <a:srgbClr val="FFFF00"/>
                </a:solidFill>
                <a:latin typeface="Calibri"/>
                <a:ea typeface="Calibri"/>
                <a:cs typeface="Calibri"/>
                <a:sym typeface="Calibri"/>
              </a:rPr>
              <a:t> holiness</a:t>
            </a:r>
            <a:r>
              <a:rPr lang="zh-CN" altLang="en-US" sz="3000" b="1" dirty="0">
                <a:solidFill>
                  <a:srgbClr val="FFFF00"/>
                </a:solidFill>
                <a:latin typeface="Calibri"/>
                <a:ea typeface="Calibri"/>
                <a:cs typeface="Calibri"/>
                <a:sym typeface="Calibri"/>
              </a:rPr>
              <a:t>，</a:t>
            </a:r>
            <a:r>
              <a:rPr lang="en-US" altLang="zh-CN" sz="3000" b="1" dirty="0">
                <a:solidFill>
                  <a:srgbClr val="FFFF00"/>
                </a:solidFill>
                <a:latin typeface="Calibri"/>
                <a:ea typeface="Calibri"/>
                <a:cs typeface="Calibri"/>
                <a:sym typeface="Calibri"/>
              </a:rPr>
              <a:t>and unselfish love</a:t>
            </a:r>
            <a:r>
              <a:rPr lang="en-US" sz="3000" b="1" dirty="0">
                <a:solidFill>
                  <a:srgbClr val="FFFF00"/>
                </a:solidFill>
                <a:latin typeface="Calibri"/>
                <a:ea typeface="Calibri"/>
                <a:cs typeface="Calibri"/>
                <a:sym typeface="Calibri"/>
              </a:rPr>
              <a:t> .</a:t>
            </a:r>
            <a:br>
              <a:rPr lang="en-US" sz="3600" b="1" dirty="0">
                <a:solidFill>
                  <a:srgbClr val="FFFF00"/>
                </a:solidFill>
                <a:latin typeface="Arial"/>
                <a:ea typeface="Arial"/>
                <a:cs typeface="Arial"/>
                <a:sym typeface="Arial"/>
              </a:rPr>
            </a:br>
            <a:br>
              <a:rPr lang="en-US" sz="2000" b="1" dirty="0">
                <a:solidFill>
                  <a:srgbClr val="FFFF00"/>
                </a:solidFill>
                <a:latin typeface="Arial"/>
                <a:ea typeface="Arial"/>
                <a:cs typeface="Arial"/>
                <a:sym typeface="Arial"/>
              </a:rPr>
            </a:br>
            <a:endParaRPr sz="3000" b="1" dirty="0">
              <a:solidFill>
                <a:srgbClr val="FFFF00"/>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4"/>
          <p:cNvSpPr txBox="1">
            <a:spLocks noGrp="1"/>
          </p:cNvSpPr>
          <p:nvPr>
            <p:ph type="title"/>
          </p:nvPr>
        </p:nvSpPr>
        <p:spPr>
          <a:xfrm>
            <a:off x="0" y="0"/>
            <a:ext cx="9144000" cy="5184742"/>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sz="3600" b="1" dirty="0" err="1">
                <a:solidFill>
                  <a:schemeClr val="lt1"/>
                </a:solidFill>
                <a:latin typeface="汉仪中楷简" panose="02010604000101010101" pitchFamily="2" charset="-122"/>
                <a:ea typeface="汉仪中楷简" panose="02010604000101010101" pitchFamily="2" charset="-122"/>
                <a:cs typeface="Arial"/>
                <a:sym typeface="Arial"/>
              </a:rPr>
              <a:t>三、天国子民应热切等候耶稣的再临</a:t>
            </a:r>
            <a:br>
              <a:rPr lang="en-US" sz="3600" b="1" dirty="0">
                <a:solidFill>
                  <a:srgbClr val="FFFF00"/>
                </a:solidFill>
                <a:latin typeface="Arial"/>
                <a:ea typeface="Arial"/>
                <a:cs typeface="Arial"/>
                <a:sym typeface="Arial"/>
              </a:rPr>
            </a:br>
            <a:br>
              <a:rPr lang="en-US" sz="3600" b="1" dirty="0">
                <a:solidFill>
                  <a:srgbClr val="FFFF00"/>
                </a:solidFill>
                <a:latin typeface="Arial"/>
                <a:ea typeface="Arial"/>
                <a:cs typeface="Arial"/>
                <a:sym typeface="Arial"/>
              </a:rPr>
            </a:br>
            <a:r>
              <a:rPr lang="en-US" sz="3600" b="1" dirty="0">
                <a:solidFill>
                  <a:srgbClr val="FFFF00"/>
                </a:solidFill>
                <a:latin typeface="Calibri"/>
                <a:ea typeface="Calibri"/>
                <a:cs typeface="Calibri"/>
                <a:sym typeface="Calibri"/>
              </a:rPr>
              <a:t>III. The citizens of heaven should eagerly awai</a:t>
            </a:r>
            <a:r>
              <a:rPr lang="en-US" sz="3600" b="1" dirty="0">
                <a:solidFill>
                  <a:srgbClr val="FFFF00"/>
                </a:solidFill>
              </a:rPr>
              <a:t>t</a:t>
            </a:r>
            <a:r>
              <a:rPr lang="en-US" sz="3600" b="1" dirty="0">
                <a:solidFill>
                  <a:srgbClr val="FFFF00"/>
                </a:solidFill>
                <a:latin typeface="Calibri"/>
                <a:ea typeface="Calibri"/>
                <a:cs typeface="Calibri"/>
                <a:sym typeface="Calibri"/>
              </a:rPr>
              <a:t> the second coming of Jesus Christ</a:t>
            </a:r>
            <a:br>
              <a:rPr lang="en-US" sz="3600" dirty="0">
                <a:solidFill>
                  <a:srgbClr val="FFFF00"/>
                </a:solidFill>
                <a:latin typeface="Arial"/>
                <a:ea typeface="Arial"/>
                <a:cs typeface="Arial"/>
                <a:sym typeface="Arial"/>
              </a:rPr>
            </a:br>
            <a:r>
              <a:rPr lang="en-US" sz="3600" dirty="0">
                <a:solidFill>
                  <a:srgbClr val="FFFF00"/>
                </a:solidFill>
                <a:latin typeface="Arial"/>
                <a:ea typeface="Arial"/>
                <a:cs typeface="Arial"/>
                <a:sym typeface="Arial"/>
              </a:rPr>
              <a:t>	</a:t>
            </a:r>
            <a:endParaRP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25"/>
          <p:cNvSpPr txBox="1">
            <a:spLocks noGrp="1"/>
          </p:cNvSpPr>
          <p:nvPr>
            <p:ph type="title"/>
          </p:nvPr>
        </p:nvSpPr>
        <p:spPr>
          <a:xfrm>
            <a:off x="0" y="0"/>
            <a:ext cx="9144000" cy="6858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sz="3600" b="1" dirty="0">
                <a:solidFill>
                  <a:srgbClr val="FFFF00"/>
                </a:solidFill>
                <a:latin typeface="汉仪中楷简" panose="02010604000101010101" pitchFamily="2" charset="-122"/>
                <a:ea typeface="汉仪中楷简" panose="02010604000101010101" pitchFamily="2" charset="-122"/>
                <a:cs typeface="Arial"/>
                <a:sym typeface="Arial"/>
              </a:rPr>
              <a:t>20我们却是天上的国民。并且</a:t>
            </a:r>
            <a:r>
              <a:rPr lang="en-US" sz="3600" b="1" dirty="0">
                <a:solidFill>
                  <a:schemeClr val="bg1"/>
                </a:solidFill>
                <a:latin typeface="汉仪中楷简" panose="02010604000101010101" pitchFamily="2" charset="-122"/>
                <a:ea typeface="汉仪中楷简" panose="02010604000101010101" pitchFamily="2" charset="-122"/>
                <a:cs typeface="Arial"/>
                <a:sym typeface="Arial"/>
              </a:rPr>
              <a:t>等候救主</a:t>
            </a:r>
            <a:r>
              <a:rPr lang="en-US" sz="3600" b="1" dirty="0">
                <a:solidFill>
                  <a:srgbClr val="FFFF00"/>
                </a:solidFill>
                <a:latin typeface="汉仪中楷简" panose="02010604000101010101" pitchFamily="2" charset="-122"/>
                <a:ea typeface="汉仪中楷简" panose="02010604000101010101" pitchFamily="2" charset="-122"/>
                <a:cs typeface="Arial"/>
                <a:sym typeface="Arial"/>
              </a:rPr>
              <a:t>，就是主耶稣基督，从天上降临。21他要按着那能叫万有归服自己的大能，将我们这卑贱的身体改变形状，和他自己荣耀的身体相似。</a:t>
            </a:r>
            <a:br>
              <a:rPr lang="en-US" sz="3600" b="1" dirty="0">
                <a:solidFill>
                  <a:srgbClr val="FFFF00"/>
                </a:solidFill>
                <a:latin typeface="Arial"/>
                <a:ea typeface="Arial"/>
                <a:cs typeface="Arial"/>
                <a:sym typeface="Arial"/>
              </a:rPr>
            </a:br>
            <a:br>
              <a:rPr lang="en-US" sz="1100" b="1" dirty="0">
                <a:solidFill>
                  <a:srgbClr val="FFFF00"/>
                </a:solidFill>
                <a:latin typeface="Arial"/>
                <a:ea typeface="Arial"/>
                <a:cs typeface="Arial"/>
                <a:sym typeface="Arial"/>
              </a:rPr>
            </a:br>
            <a:r>
              <a:rPr lang="en-US" sz="3600" b="1" dirty="0">
                <a:solidFill>
                  <a:srgbClr val="FFFF00"/>
                </a:solidFill>
              </a:rPr>
              <a:t>But our citizenship is in heaven. And we eagerly await a Savior from there, the Lord Jesus Christ, who, by the power that enables him to bring everything under his control, will transform our lowly bodies so that they will be like his glorious body.</a:t>
            </a:r>
            <a:br>
              <a:rPr lang="en-US" sz="3600" b="1" dirty="0">
                <a:solidFill>
                  <a:srgbClr val="FFFF00"/>
                </a:solidFill>
              </a:rPr>
            </a:br>
            <a:br>
              <a:rPr lang="en-US" sz="1600" b="1" dirty="0">
                <a:solidFill>
                  <a:srgbClr val="FFFF00"/>
                </a:solidFill>
              </a:rPr>
            </a:br>
            <a:r>
              <a:rPr lang="en-US" sz="1600" b="1" dirty="0">
                <a:solidFill>
                  <a:srgbClr val="FFFF00"/>
                </a:solidFill>
              </a:rPr>
              <a:t>                                                                    </a:t>
            </a:r>
            <a:r>
              <a:rPr lang="en-US" sz="3600" b="1" dirty="0">
                <a:solidFill>
                  <a:schemeClr val="lt1"/>
                </a:solidFill>
                <a:latin typeface="Calibri"/>
                <a:ea typeface="Calibri"/>
                <a:cs typeface="Calibri"/>
                <a:sym typeface="Calibri"/>
              </a:rPr>
              <a:t>----腓3：18-19/Phil.3:18-19</a:t>
            </a:r>
            <a:endParaRPr sz="3600" b="1" dirty="0">
              <a:solidFill>
                <a:srgbClr val="FFFF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4"/>
          <p:cNvSpPr txBox="1">
            <a:spLocks noGrp="1"/>
          </p:cNvSpPr>
          <p:nvPr>
            <p:ph type="title"/>
          </p:nvPr>
        </p:nvSpPr>
        <p:spPr>
          <a:xfrm>
            <a:off x="-28636" y="-13447"/>
            <a:ext cx="9144000" cy="6871447"/>
          </a:xfrm>
          <a:prstGeom prst="rect">
            <a:avLst/>
          </a:prstGeom>
          <a:noFill/>
          <a:ln>
            <a:noFill/>
          </a:ln>
        </p:spPr>
        <p:txBody>
          <a:bodyPr spcFirstLastPara="1" wrap="square" lIns="91425" tIns="45700" rIns="91425" bIns="45700" anchor="ctr" anchorCtr="0">
            <a:noAutofit/>
          </a:bodyPr>
          <a:lstStyle/>
          <a:p>
            <a:pPr lvl="0" algn="l"/>
            <a:r>
              <a:rPr lang="zh-CN" altLang="en-US" sz="3600" dirty="0">
                <a:solidFill>
                  <a:srgbClr val="FFFF00"/>
                </a:solidFill>
                <a:latin typeface="汉仪中楷简" panose="02010604000101010101" pitchFamily="2" charset="-122"/>
                <a:ea typeface="汉仪中楷简" panose="02010604000101010101" pitchFamily="2" charset="-122"/>
              </a:rPr>
              <a:t>耶</a:t>
            </a:r>
            <a:r>
              <a:rPr lang="en-US" sz="3600" dirty="0">
                <a:solidFill>
                  <a:srgbClr val="FFFF00"/>
                </a:solidFill>
                <a:latin typeface="汉仪中楷简" panose="02010604000101010101" pitchFamily="2" charset="-122"/>
                <a:ea typeface="汉仪中楷简" panose="02010604000101010101" pitchFamily="2" charset="-122"/>
              </a:rPr>
              <a:t>29</a:t>
            </a:r>
            <a:r>
              <a:rPr lang="zh-CN" altLang="en-US" sz="3600" dirty="0">
                <a:solidFill>
                  <a:srgbClr val="FFFF00"/>
                </a:solidFill>
                <a:latin typeface="汉仪中楷简" panose="02010604000101010101" pitchFamily="2" charset="-122"/>
                <a:ea typeface="汉仪中楷简" panose="02010604000101010101" pitchFamily="2" charset="-122"/>
              </a:rPr>
              <a:t>：</a:t>
            </a:r>
            <a:r>
              <a:rPr lang="en-US" sz="3600" dirty="0">
                <a:solidFill>
                  <a:srgbClr val="FFFF00"/>
                </a:solidFill>
                <a:latin typeface="汉仪中楷简" panose="02010604000101010101" pitchFamily="2" charset="-122"/>
                <a:ea typeface="汉仪中楷简" panose="02010604000101010101" pitchFamily="2" charset="-122"/>
              </a:rPr>
              <a:t>10 </a:t>
            </a:r>
            <a:r>
              <a:rPr lang="zh-CN" altLang="en-US" sz="3600" dirty="0">
                <a:solidFill>
                  <a:srgbClr val="FFFF00"/>
                </a:solidFill>
                <a:latin typeface="汉仪中楷简" panose="02010604000101010101" pitchFamily="2" charset="-122"/>
                <a:ea typeface="汉仪中楷简" panose="02010604000101010101" pitchFamily="2" charset="-122"/>
              </a:rPr>
              <a:t>“耶和华如此说，为巴比伦所定的</a:t>
            </a:r>
            <a:r>
              <a:rPr lang="zh-CN" altLang="en-US" sz="3600" dirty="0">
                <a:solidFill>
                  <a:schemeClr val="bg1"/>
                </a:solidFill>
                <a:latin typeface="汉仪中楷简" panose="02010604000101010101" pitchFamily="2" charset="-122"/>
                <a:ea typeface="汉仪中楷简" panose="02010604000101010101" pitchFamily="2" charset="-122"/>
              </a:rPr>
              <a:t>七十年</a:t>
            </a:r>
            <a:r>
              <a:rPr lang="zh-CN" altLang="en-US" sz="3600" dirty="0">
                <a:solidFill>
                  <a:srgbClr val="FFFF00"/>
                </a:solidFill>
                <a:latin typeface="汉仪中楷简" panose="02010604000101010101" pitchFamily="2" charset="-122"/>
                <a:ea typeface="汉仪中楷简" panose="02010604000101010101" pitchFamily="2" charset="-122"/>
              </a:rPr>
              <a:t>满了以后，我要眷顾你们，向你们成就我的恩言，使你们仍回此地。</a:t>
            </a:r>
            <a:br>
              <a:rPr lang="en-US" altLang="zh-CN" sz="3600" dirty="0">
                <a:solidFill>
                  <a:srgbClr val="FFFF00"/>
                </a:solidFill>
                <a:latin typeface="汉仪中楷简" panose="02010604000101010101" pitchFamily="2" charset="-122"/>
                <a:ea typeface="汉仪中楷简" panose="02010604000101010101" pitchFamily="2" charset="-122"/>
              </a:rPr>
            </a:br>
            <a:br>
              <a:rPr lang="en-US" altLang="zh-CN" sz="3600" dirty="0">
                <a:solidFill>
                  <a:srgbClr val="FFFF00"/>
                </a:solidFill>
                <a:latin typeface="汉仪中楷简" panose="02010604000101010101" pitchFamily="2" charset="-122"/>
                <a:ea typeface="汉仪中楷简" panose="02010604000101010101" pitchFamily="2" charset="-122"/>
              </a:rPr>
            </a:br>
            <a:r>
              <a:rPr lang="en-US" altLang="zh-CN" sz="3600" dirty="0">
                <a:solidFill>
                  <a:srgbClr val="FFFF00"/>
                </a:solidFill>
                <a:latin typeface="Calibri" panose="020F0502020204030204" pitchFamily="34" charset="0"/>
                <a:ea typeface="汉仪中楷简" panose="02010604000101010101" pitchFamily="2" charset="-122"/>
                <a:cs typeface="Calibri" panose="020F0502020204030204" pitchFamily="34" charset="0"/>
              </a:rPr>
              <a:t>10This is what the  Lord says: ‘When seventy years are completed for Babylon, I will come to you and fulfil my good promise to bring you back to this place.</a:t>
            </a:r>
            <a:br>
              <a:rPr lang="en-US" altLang="zh-CN" sz="3600" dirty="0">
                <a:solidFill>
                  <a:srgbClr val="FFFF00"/>
                </a:solidFill>
                <a:latin typeface="Calibri" panose="020F0502020204030204" pitchFamily="34" charset="0"/>
                <a:ea typeface="汉仪中楷简" panose="02010604000101010101" pitchFamily="2" charset="-122"/>
                <a:cs typeface="Calibri" panose="020F0502020204030204" pitchFamily="34" charset="0"/>
              </a:rPr>
            </a:br>
            <a:br>
              <a:rPr lang="en-US" altLang="zh-CN" sz="3600" dirty="0">
                <a:solidFill>
                  <a:srgbClr val="FFFF00"/>
                </a:solidFill>
                <a:latin typeface="Calibri" panose="020F0502020204030204" pitchFamily="34" charset="0"/>
                <a:ea typeface="汉仪中楷简" panose="02010604000101010101" pitchFamily="2" charset="-122"/>
                <a:cs typeface="Calibri" panose="020F0502020204030204" pitchFamily="34" charset="0"/>
              </a:rPr>
            </a:br>
            <a:r>
              <a:rPr lang="en-US" altLang="zh-CN" sz="3600" dirty="0">
                <a:solidFill>
                  <a:srgbClr val="FFFF00"/>
                </a:solidFill>
                <a:latin typeface="Calibri" panose="020F0502020204030204" pitchFamily="34" charset="0"/>
                <a:ea typeface="汉仪中楷简" panose="02010604000101010101" pitchFamily="2" charset="-122"/>
                <a:cs typeface="Calibri" panose="020F0502020204030204" pitchFamily="34" charset="0"/>
              </a:rPr>
              <a:t>                             </a:t>
            </a:r>
            <a:r>
              <a:rPr lang="en-US" altLang="zh-CN" sz="3600" dirty="0">
                <a:solidFill>
                  <a:schemeClr val="bg1"/>
                </a:solidFill>
                <a:latin typeface="Calibri" panose="020F0502020204030204" pitchFamily="34" charset="0"/>
                <a:ea typeface="汉仪中楷简" panose="02010604000101010101" pitchFamily="2" charset="-122"/>
                <a:cs typeface="Calibri" panose="020F0502020204030204" pitchFamily="34" charset="0"/>
              </a:rPr>
              <a:t>---</a:t>
            </a:r>
            <a:r>
              <a:rPr lang="zh-CN" altLang="en-US" sz="3600" dirty="0">
                <a:solidFill>
                  <a:schemeClr val="bg1"/>
                </a:solidFill>
                <a:latin typeface="Calibri" panose="020F0502020204030204" pitchFamily="34" charset="0"/>
                <a:ea typeface="汉仪中楷简" panose="02010604000101010101" pitchFamily="2" charset="-122"/>
                <a:cs typeface="Calibri" panose="020F0502020204030204" pitchFamily="34" charset="0"/>
              </a:rPr>
              <a:t>耶</a:t>
            </a:r>
            <a:r>
              <a:rPr lang="en-US" altLang="zh-CN" sz="3600" dirty="0">
                <a:solidFill>
                  <a:schemeClr val="bg1"/>
                </a:solidFill>
                <a:latin typeface="Calibri" panose="020F0502020204030204" pitchFamily="34" charset="0"/>
                <a:ea typeface="汉仪中楷简" panose="02010604000101010101" pitchFamily="2" charset="-122"/>
                <a:cs typeface="Calibri" panose="020F0502020204030204" pitchFamily="34" charset="0"/>
              </a:rPr>
              <a:t>29</a:t>
            </a:r>
            <a:r>
              <a:rPr lang="zh-CN" altLang="en-US" sz="3600" dirty="0">
                <a:solidFill>
                  <a:schemeClr val="bg1"/>
                </a:solidFill>
                <a:latin typeface="Calibri" panose="020F0502020204030204" pitchFamily="34" charset="0"/>
                <a:ea typeface="汉仪中楷简" panose="02010604000101010101" pitchFamily="2" charset="-122"/>
                <a:cs typeface="Calibri" panose="020F0502020204030204" pitchFamily="34" charset="0"/>
              </a:rPr>
              <a:t>：</a:t>
            </a:r>
            <a:r>
              <a:rPr lang="en-US" altLang="zh-CN" sz="3600" dirty="0">
                <a:solidFill>
                  <a:schemeClr val="bg1"/>
                </a:solidFill>
                <a:latin typeface="Calibri" panose="020F0502020204030204" pitchFamily="34" charset="0"/>
                <a:ea typeface="汉仪中楷简" panose="02010604000101010101" pitchFamily="2" charset="-122"/>
                <a:cs typeface="Calibri" panose="020F0502020204030204" pitchFamily="34" charset="0"/>
              </a:rPr>
              <a:t>10/Jer.29:10</a:t>
            </a:r>
            <a:endParaRPr sz="3600" b="1" dirty="0">
              <a:solidFill>
                <a:schemeClr val="bg1"/>
              </a:solidFill>
              <a:latin typeface="Calibri" panose="020F0502020204030204" pitchFamily="34" charset="0"/>
              <a:ea typeface="汉仪中楷简" panose="02010604000101010101" pitchFamily="2" charset="-122"/>
              <a:cs typeface="Calibri" panose="020F0502020204030204" pitchFamily="34" charset="0"/>
              <a:sym typeface="Calibri"/>
            </a:endParaRPr>
          </a:p>
        </p:txBody>
      </p:sp>
    </p:spTree>
    <p:extLst>
      <p:ext uri="{BB962C8B-B14F-4D97-AF65-F5344CB8AC3E}">
        <p14:creationId xmlns:p14="http://schemas.microsoft.com/office/powerpoint/2010/main" val="11687138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26"/>
          <p:cNvSpPr txBox="1">
            <a:spLocks noGrp="1"/>
          </p:cNvSpPr>
          <p:nvPr>
            <p:ph type="title"/>
          </p:nvPr>
        </p:nvSpPr>
        <p:spPr>
          <a:xfrm>
            <a:off x="0" y="0"/>
            <a:ext cx="9144000" cy="6858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sz="3600" b="1" dirty="0">
                <a:solidFill>
                  <a:srgbClr val="FFFF00"/>
                </a:solidFill>
                <a:latin typeface="汉仪中楷简" panose="02010604000101010101" pitchFamily="2" charset="-122"/>
                <a:ea typeface="汉仪中楷简" panose="02010604000101010101" pitchFamily="2" charset="-122"/>
                <a:cs typeface="Arial"/>
                <a:sym typeface="Arial"/>
              </a:rPr>
              <a:t>12节“我不是说我已经得着了，已经完全了，我乃是竭力追求，或者可以得着基督耶稣所以得着我的（“</a:t>
            </a:r>
            <a:r>
              <a:rPr lang="en-US" sz="3600" b="1" dirty="0">
                <a:solidFill>
                  <a:schemeClr val="lt1"/>
                </a:solidFill>
                <a:latin typeface="汉仪中楷简" panose="02010604000101010101" pitchFamily="2" charset="-122"/>
                <a:ea typeface="汉仪中楷简" panose="02010604000101010101" pitchFamily="2" charset="-122"/>
                <a:cs typeface="Arial"/>
                <a:sym typeface="Arial"/>
              </a:rPr>
              <a:t>所以得着我的”或作“所要我得的</a:t>
            </a:r>
            <a:r>
              <a:rPr lang="en-US" sz="3600" b="1" dirty="0">
                <a:solidFill>
                  <a:srgbClr val="FFFF00"/>
                </a:solidFill>
                <a:latin typeface="汉仪中楷简" panose="02010604000101010101" pitchFamily="2" charset="-122"/>
                <a:ea typeface="汉仪中楷简" panose="02010604000101010101" pitchFamily="2" charset="-122"/>
                <a:cs typeface="Arial"/>
                <a:sym typeface="Arial"/>
              </a:rPr>
              <a:t>”）”</a:t>
            </a:r>
            <a:br>
              <a:rPr lang="en-US" sz="3600" b="1" dirty="0">
                <a:solidFill>
                  <a:srgbClr val="FFFF00"/>
                </a:solidFill>
                <a:latin typeface="Arial"/>
                <a:ea typeface="Arial"/>
                <a:cs typeface="Arial"/>
                <a:sym typeface="Arial"/>
              </a:rPr>
            </a:br>
            <a:br>
              <a:rPr lang="en-US" sz="3600" b="1" dirty="0">
                <a:solidFill>
                  <a:srgbClr val="FFFF00"/>
                </a:solidFill>
                <a:latin typeface="Arial"/>
                <a:ea typeface="Arial"/>
                <a:cs typeface="Arial"/>
                <a:sym typeface="Arial"/>
              </a:rPr>
            </a:br>
            <a:r>
              <a:rPr lang="en-US" sz="3200" b="1" dirty="0">
                <a:solidFill>
                  <a:srgbClr val="FFFF00"/>
                </a:solidFill>
                <a:latin typeface="Calibri"/>
                <a:ea typeface="Calibri"/>
                <a:cs typeface="Calibri"/>
                <a:sym typeface="Calibri"/>
              </a:rPr>
              <a:t>12 Not that I have already obtained all this, or have already arrived at my goal, but I press on to take hold of that for which Christ Jesus took hold of me.</a:t>
            </a:r>
            <a:endParaRPr sz="3200" b="1" dirty="0">
              <a:solidFill>
                <a:srgbClr val="FFFF00"/>
              </a:solidFill>
              <a:latin typeface="Calibri"/>
              <a:ea typeface="Calibri"/>
              <a:cs typeface="Calibri"/>
              <a:sym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7"/>
          <p:cNvSpPr txBox="1">
            <a:spLocks noGrp="1"/>
          </p:cNvSpPr>
          <p:nvPr>
            <p:ph type="title"/>
          </p:nvPr>
        </p:nvSpPr>
        <p:spPr>
          <a:xfrm>
            <a:off x="0" y="0"/>
            <a:ext cx="9144000" cy="6858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sz="3600" b="1" dirty="0" err="1">
                <a:solidFill>
                  <a:schemeClr val="lt1"/>
                </a:solidFill>
                <a:latin typeface="汉仪中楷简" panose="02010604000101010101" pitchFamily="2" charset="-122"/>
                <a:ea typeface="汉仪中楷简" panose="02010604000101010101" pitchFamily="2" charset="-122"/>
                <a:cs typeface="Arial"/>
                <a:sym typeface="Arial"/>
              </a:rPr>
              <a:t>亚基帕王啊，我故此没有违背那从天上来的异象</a:t>
            </a:r>
            <a:r>
              <a:rPr lang="en-US" sz="3600" b="1" dirty="0">
                <a:solidFill>
                  <a:srgbClr val="FFFF00"/>
                </a:solidFill>
                <a:latin typeface="汉仪中楷简" panose="02010604000101010101" pitchFamily="2" charset="-122"/>
                <a:ea typeface="汉仪中楷简" panose="02010604000101010101" pitchFamily="2" charset="-122"/>
                <a:cs typeface="Arial"/>
                <a:sym typeface="Arial"/>
              </a:rPr>
              <a:t>。</a:t>
            </a:r>
            <a:br>
              <a:rPr lang="en-US" sz="3600" b="1" dirty="0">
                <a:solidFill>
                  <a:srgbClr val="FFFF00"/>
                </a:solidFill>
                <a:latin typeface="汉仪中楷简" panose="02010604000101010101" pitchFamily="2" charset="-122"/>
                <a:ea typeface="汉仪中楷简" panose="02010604000101010101" pitchFamily="2" charset="-122"/>
                <a:cs typeface="Arial"/>
                <a:sym typeface="Arial"/>
              </a:rPr>
            </a:br>
            <a:br>
              <a:rPr lang="en-US" sz="3600" b="1" dirty="0">
                <a:solidFill>
                  <a:srgbClr val="FFFF00"/>
                </a:solidFill>
                <a:latin typeface="Arial"/>
                <a:ea typeface="Arial"/>
                <a:cs typeface="Arial"/>
                <a:sym typeface="Arial"/>
              </a:rPr>
            </a:br>
            <a:r>
              <a:rPr lang="en-US" sz="3200" b="1" dirty="0">
                <a:solidFill>
                  <a:srgbClr val="FFFF00"/>
                </a:solidFill>
                <a:latin typeface="Calibri"/>
                <a:ea typeface="Calibri"/>
                <a:cs typeface="Calibri"/>
                <a:sym typeface="Calibri"/>
              </a:rPr>
              <a:t>19 So then, King Agrippa, I was not disobedient to the vision from heaven.</a:t>
            </a:r>
            <a:br>
              <a:rPr lang="en-US" sz="3600" b="1" dirty="0">
                <a:solidFill>
                  <a:srgbClr val="FFFF00"/>
                </a:solidFill>
                <a:latin typeface="Arial"/>
                <a:ea typeface="Arial"/>
                <a:cs typeface="Arial"/>
                <a:sym typeface="Arial"/>
              </a:rPr>
            </a:br>
            <a:br>
              <a:rPr lang="en-US" sz="3600" b="1" dirty="0">
                <a:solidFill>
                  <a:srgbClr val="FFFF00"/>
                </a:solidFill>
                <a:latin typeface="Arial"/>
                <a:ea typeface="Arial"/>
                <a:cs typeface="Arial"/>
                <a:sym typeface="Arial"/>
              </a:rPr>
            </a:br>
            <a:r>
              <a:rPr lang="en-US" sz="3600" b="1" dirty="0">
                <a:solidFill>
                  <a:srgbClr val="FFFF00"/>
                </a:solidFill>
                <a:latin typeface="Arial"/>
                <a:ea typeface="Arial"/>
                <a:cs typeface="Arial"/>
                <a:sym typeface="Arial"/>
              </a:rPr>
              <a:t>              </a:t>
            </a:r>
            <a:r>
              <a:rPr lang="en-US" sz="3200" b="1" dirty="0">
                <a:solidFill>
                  <a:srgbClr val="FFFF00"/>
                </a:solidFill>
                <a:latin typeface="Arial"/>
                <a:ea typeface="Arial"/>
                <a:cs typeface="Arial"/>
                <a:sym typeface="Arial"/>
              </a:rPr>
              <a:t>---徒26：19/Acts 26:19</a:t>
            </a:r>
            <a:endParaRPr sz="3200" b="1" dirty="0">
              <a:solidFill>
                <a:srgbClr val="FFFF00"/>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28"/>
          <p:cNvSpPr txBox="1">
            <a:spLocks noGrp="1"/>
          </p:cNvSpPr>
          <p:nvPr>
            <p:ph type="title"/>
          </p:nvPr>
        </p:nvSpPr>
        <p:spPr>
          <a:xfrm>
            <a:off x="-28636" y="-13447"/>
            <a:ext cx="9144000" cy="6858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sz="3600" b="1" dirty="0">
                <a:solidFill>
                  <a:srgbClr val="FFFF00"/>
                </a:solidFill>
                <a:latin typeface="汉仪中楷简" panose="02010604000101010101" pitchFamily="2" charset="-122"/>
                <a:ea typeface="汉仪中楷简" panose="02010604000101010101" pitchFamily="2" charset="-122"/>
                <a:cs typeface="Arial"/>
                <a:sym typeface="Arial"/>
              </a:rPr>
              <a:t>15我说，主阿，你是谁。主说，我就是你所逼迫的耶稣。16你起来站着，我特意向你显现，要派你作执事作见证，将你所看见的事，和我将要指示你的事，证明出来。</a:t>
            </a:r>
            <a:br>
              <a:rPr lang="en-US" sz="3600" b="1" dirty="0">
                <a:solidFill>
                  <a:srgbClr val="FFFF00"/>
                </a:solidFill>
                <a:latin typeface="汉仪中楷简" panose="02010604000101010101" pitchFamily="2" charset="-122"/>
                <a:ea typeface="汉仪中楷简" panose="02010604000101010101" pitchFamily="2" charset="-122"/>
                <a:cs typeface="Arial"/>
                <a:sym typeface="Arial"/>
              </a:rPr>
            </a:br>
            <a:br>
              <a:rPr lang="en-US" sz="3600" b="1" dirty="0">
                <a:solidFill>
                  <a:srgbClr val="FFFF00"/>
                </a:solidFill>
                <a:latin typeface="Arial"/>
                <a:ea typeface="Arial"/>
                <a:cs typeface="Arial"/>
                <a:sym typeface="Arial"/>
              </a:rPr>
            </a:br>
            <a:r>
              <a:rPr lang="en-US" sz="3200" b="1" dirty="0">
                <a:solidFill>
                  <a:srgbClr val="FFFF00"/>
                </a:solidFill>
                <a:latin typeface="Calibri"/>
                <a:ea typeface="Calibri"/>
                <a:cs typeface="Calibri"/>
                <a:sym typeface="Calibri"/>
              </a:rPr>
              <a:t>15 Then I asked, “Who are you, Lord?” “I am Jesus, whom you are persecuting,” the Lord replied. 16 “Now get up and stand on your feet. I have appeared to you to appoint you as a servant and as a witness of what you have seen and will see of me.</a:t>
            </a:r>
            <a:r>
              <a:rPr lang="en-US" sz="3200" b="1" dirty="0">
                <a:solidFill>
                  <a:srgbClr val="FFFF00"/>
                </a:solidFill>
              </a:rPr>
              <a:t>”</a:t>
            </a:r>
            <a:br>
              <a:rPr lang="en-US" sz="3200" b="1" dirty="0">
                <a:solidFill>
                  <a:srgbClr val="FFFF00"/>
                </a:solidFill>
                <a:latin typeface="Calibri"/>
                <a:ea typeface="Calibri"/>
                <a:cs typeface="Calibri"/>
                <a:sym typeface="Calibri"/>
              </a:rPr>
            </a:br>
            <a:br>
              <a:rPr lang="en-US" sz="3200" b="1" dirty="0">
                <a:solidFill>
                  <a:srgbClr val="FFFF00"/>
                </a:solidFill>
                <a:latin typeface="Calibri"/>
                <a:ea typeface="Calibri"/>
                <a:cs typeface="Calibri"/>
                <a:sym typeface="Calibri"/>
              </a:rPr>
            </a:br>
            <a:r>
              <a:rPr lang="en-US" sz="3200" b="1" dirty="0">
                <a:solidFill>
                  <a:srgbClr val="FFFF00"/>
                </a:solidFill>
                <a:latin typeface="Calibri"/>
                <a:ea typeface="Calibri"/>
                <a:cs typeface="Calibri"/>
                <a:sym typeface="Calibri"/>
              </a:rPr>
              <a:t>                                       </a:t>
            </a:r>
            <a:r>
              <a:rPr lang="en-US" sz="3200" b="1" dirty="0">
                <a:solidFill>
                  <a:srgbClr val="FFFF00"/>
                </a:solidFill>
                <a:latin typeface="Arial"/>
                <a:ea typeface="Arial"/>
                <a:cs typeface="Arial"/>
                <a:sym typeface="Arial"/>
              </a:rPr>
              <a:t>---徒26：19/Acts 26:19</a:t>
            </a:r>
            <a:endParaRPr sz="3200" b="1" dirty="0">
              <a:solidFill>
                <a:srgbClr val="FFFF00"/>
              </a:solidFill>
              <a:latin typeface="Calibri"/>
              <a:ea typeface="Calibri"/>
              <a:cs typeface="Calibri"/>
              <a:sym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29"/>
          <p:cNvSpPr txBox="1">
            <a:spLocks noGrp="1"/>
          </p:cNvSpPr>
          <p:nvPr>
            <p:ph type="title"/>
          </p:nvPr>
        </p:nvSpPr>
        <p:spPr>
          <a:xfrm>
            <a:off x="-28636" y="-13447"/>
            <a:ext cx="9144000" cy="6858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sz="3600" b="1" dirty="0">
                <a:solidFill>
                  <a:srgbClr val="FFFF00"/>
                </a:solidFill>
                <a:latin typeface="汉仪中楷简" panose="02010604000101010101" pitchFamily="2" charset="-122"/>
                <a:ea typeface="汉仪中楷简" panose="02010604000101010101" pitchFamily="2" charset="-122"/>
                <a:cs typeface="Arial"/>
                <a:sym typeface="Arial"/>
              </a:rPr>
              <a:t>17我也要救你脱离百姓和外邦人的手。18我差你到他们那里去，要叫他们的眼睛得开，</a:t>
            </a:r>
            <a:r>
              <a:rPr lang="en-US" sz="3600" b="1" dirty="0">
                <a:solidFill>
                  <a:schemeClr val="lt1"/>
                </a:solidFill>
                <a:latin typeface="汉仪中楷简" panose="02010604000101010101" pitchFamily="2" charset="-122"/>
                <a:ea typeface="汉仪中楷简" panose="02010604000101010101" pitchFamily="2" charset="-122"/>
                <a:cs typeface="Arial"/>
                <a:sym typeface="Arial"/>
              </a:rPr>
              <a:t>从黑暗中归向光明，从撒但权下归向神。又因信我，得蒙赦罪</a:t>
            </a:r>
            <a:r>
              <a:rPr lang="en-US" sz="3600" b="1" dirty="0">
                <a:solidFill>
                  <a:srgbClr val="FFFF00"/>
                </a:solidFill>
                <a:latin typeface="汉仪中楷简" panose="02010604000101010101" pitchFamily="2" charset="-122"/>
                <a:ea typeface="汉仪中楷简" panose="02010604000101010101" pitchFamily="2" charset="-122"/>
                <a:cs typeface="Arial"/>
                <a:sym typeface="Arial"/>
              </a:rPr>
              <a:t>，和一切成圣的人同得基业。</a:t>
            </a:r>
            <a:br>
              <a:rPr lang="en-US" sz="3600" b="1" dirty="0">
                <a:solidFill>
                  <a:srgbClr val="FFFF00"/>
                </a:solidFill>
                <a:latin typeface="Arial"/>
                <a:ea typeface="Arial"/>
                <a:cs typeface="Arial"/>
                <a:sym typeface="Arial"/>
              </a:rPr>
            </a:br>
            <a:br>
              <a:rPr lang="en-US" sz="1600" b="1" dirty="0">
                <a:solidFill>
                  <a:srgbClr val="FFFF00"/>
                </a:solidFill>
                <a:latin typeface="Arial"/>
                <a:ea typeface="Arial"/>
                <a:cs typeface="Arial"/>
                <a:sym typeface="Arial"/>
              </a:rPr>
            </a:br>
            <a:r>
              <a:rPr lang="en-US" sz="3200" b="1" dirty="0">
                <a:solidFill>
                  <a:srgbClr val="FFFF00"/>
                </a:solidFill>
              </a:rPr>
              <a:t>17 “I will rescue you from your own people and from the Gentiles. I am sending you to them 18 to open their eyes and turn them from darkness to light, and from the power of Satan to God, so that they may receive forgiveness of sins and a place among those who are sanctified by faith in me.”</a:t>
            </a:r>
            <a:br>
              <a:rPr lang="en-US" sz="3200" b="1" dirty="0">
                <a:solidFill>
                  <a:srgbClr val="FFFF00"/>
                </a:solidFill>
              </a:rPr>
            </a:br>
            <a:r>
              <a:rPr lang="en-US" sz="3200" b="1" dirty="0">
                <a:solidFill>
                  <a:srgbClr val="FFFF00"/>
                </a:solidFill>
                <a:latin typeface="Calibri"/>
                <a:ea typeface="Calibri"/>
                <a:cs typeface="Calibri"/>
                <a:sym typeface="Calibri"/>
              </a:rPr>
              <a:t>                                       </a:t>
            </a:r>
            <a:r>
              <a:rPr lang="en-US" sz="3200" b="1" dirty="0">
                <a:solidFill>
                  <a:srgbClr val="FFFF00"/>
                </a:solidFill>
                <a:latin typeface="Arial"/>
                <a:ea typeface="Arial"/>
                <a:cs typeface="Arial"/>
                <a:sym typeface="Arial"/>
              </a:rPr>
              <a:t>---徒26：19/Acts 26:19</a:t>
            </a:r>
            <a:endParaRPr sz="3200" b="1" dirty="0">
              <a:solidFill>
                <a:srgbClr val="FFFF00"/>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B7CCE4"/>
        </a:solidFill>
        <a:effectLst/>
      </p:bgPr>
    </p:bg>
    <p:spTree>
      <p:nvGrpSpPr>
        <p:cNvPr id="1" name="Shape 181"/>
        <p:cNvGrpSpPr/>
        <p:nvPr/>
      </p:nvGrpSpPr>
      <p:grpSpPr>
        <a:xfrm>
          <a:off x="0" y="0"/>
          <a:ext cx="0" cy="0"/>
          <a:chOff x="0" y="0"/>
          <a:chExt cx="0" cy="0"/>
        </a:xfrm>
      </p:grpSpPr>
      <p:pic>
        <p:nvPicPr>
          <p:cNvPr id="182" name="Google Shape;182;p30"/>
          <p:cNvPicPr preferRelativeResize="0"/>
          <p:nvPr/>
        </p:nvPicPr>
        <p:blipFill rotWithShape="1">
          <a:blip r:embed="rId3">
            <a:alphaModFix/>
          </a:blip>
          <a:srcRect/>
          <a:stretch/>
        </p:blipFill>
        <p:spPr>
          <a:xfrm>
            <a:off x="752981" y="0"/>
            <a:ext cx="7638039" cy="6857999"/>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35"/>
          <p:cNvSpPr txBox="1">
            <a:spLocks noGrp="1"/>
          </p:cNvSpPr>
          <p:nvPr>
            <p:ph type="title"/>
          </p:nvPr>
        </p:nvSpPr>
        <p:spPr>
          <a:xfrm>
            <a:off x="0" y="0"/>
            <a:ext cx="9144000" cy="6858000"/>
          </a:xfrm>
          <a:prstGeom prst="rect">
            <a:avLst/>
          </a:prstGeom>
          <a:noFill/>
          <a:ln>
            <a:noFill/>
          </a:ln>
        </p:spPr>
        <p:txBody>
          <a:bodyPr spcFirstLastPara="1" wrap="square" lIns="91425" tIns="45700" rIns="91425" bIns="45700" anchor="ctr" anchorCtr="0">
            <a:noAutofit/>
          </a:bodyPr>
          <a:lstStyle/>
          <a:p>
            <a:pPr algn="l"/>
            <a:r>
              <a:rPr lang="en-US" altLang="zh-CN" sz="3600" dirty="0">
                <a:solidFill>
                  <a:srgbClr val="FFFF00"/>
                </a:solidFill>
                <a:latin typeface="汉仪中楷简" panose="02010604000101010101" pitchFamily="2" charset="-122"/>
                <a:ea typeface="汉仪中楷简" panose="02010604000101010101" pitchFamily="2" charset="-122"/>
              </a:rPr>
              <a:t>19</a:t>
            </a:r>
            <a:r>
              <a:rPr lang="zh-CN" altLang="en-US" sz="3600" dirty="0">
                <a:solidFill>
                  <a:srgbClr val="FFFF00"/>
                </a:solidFill>
                <a:latin typeface="汉仪中楷简" panose="02010604000101010101" pitchFamily="2" charset="-122"/>
                <a:ea typeface="汉仪中楷简" panose="02010604000101010101" pitchFamily="2" charset="-122"/>
              </a:rPr>
              <a:t>但有些犹太人，从安提阿和以哥念来，挑唆众人，就用石头打保罗，</a:t>
            </a:r>
            <a:r>
              <a:rPr lang="zh-CN" altLang="en-US" sz="3600" dirty="0">
                <a:solidFill>
                  <a:schemeClr val="bg1"/>
                </a:solidFill>
                <a:latin typeface="汉仪中楷简" panose="02010604000101010101" pitchFamily="2" charset="-122"/>
                <a:ea typeface="汉仪中楷简" panose="02010604000101010101" pitchFamily="2" charset="-122"/>
              </a:rPr>
              <a:t>以为他是死了</a:t>
            </a:r>
            <a:r>
              <a:rPr lang="zh-CN" altLang="en-US" sz="3600" dirty="0">
                <a:solidFill>
                  <a:srgbClr val="FFFF00"/>
                </a:solidFill>
                <a:latin typeface="汉仪中楷简" panose="02010604000101010101" pitchFamily="2" charset="-122"/>
                <a:ea typeface="汉仪中楷简" panose="02010604000101010101" pitchFamily="2" charset="-122"/>
              </a:rPr>
              <a:t>，便拖到城外。</a:t>
            </a:r>
            <a:br>
              <a:rPr lang="zh-CN" altLang="en-US" dirty="0"/>
            </a:br>
            <a:br>
              <a:rPr lang="en-US" sz="3600" b="1" dirty="0">
                <a:solidFill>
                  <a:srgbClr val="FFFF00"/>
                </a:solidFill>
                <a:latin typeface="Calibri" panose="020F0502020204030204" pitchFamily="34" charset="0"/>
                <a:ea typeface="Arial"/>
                <a:cs typeface="Calibri" panose="020F0502020204030204" pitchFamily="34" charset="0"/>
                <a:sym typeface="Arial"/>
              </a:rPr>
            </a:br>
            <a:r>
              <a:rPr lang="en-US" sz="3200" b="1" dirty="0">
                <a:solidFill>
                  <a:srgbClr val="FFFF00"/>
                </a:solidFill>
              </a:rPr>
              <a:t>19Then some Jews came from Antioch and Iconium and won the crowd over. They stoned Paul and dragged him outside the city, thinking he was dead.</a:t>
            </a:r>
            <a:br>
              <a:rPr lang="en-US" sz="3200" b="1" dirty="0">
                <a:solidFill>
                  <a:srgbClr val="FFFF00"/>
                </a:solidFill>
              </a:rPr>
            </a:br>
            <a:br>
              <a:rPr lang="en-US" sz="3600" b="1" dirty="0">
                <a:solidFill>
                  <a:srgbClr val="FFFF00"/>
                </a:solidFill>
                <a:latin typeface="Arial"/>
                <a:ea typeface="Arial"/>
                <a:cs typeface="Arial"/>
                <a:sym typeface="Arial"/>
              </a:rPr>
            </a:br>
            <a:r>
              <a:rPr lang="en-US" sz="3600" b="1" dirty="0">
                <a:solidFill>
                  <a:srgbClr val="FFFF00"/>
                </a:solidFill>
                <a:latin typeface="Arial"/>
                <a:ea typeface="Arial"/>
                <a:cs typeface="Arial"/>
                <a:sym typeface="Arial"/>
              </a:rPr>
              <a:t>           </a:t>
            </a:r>
            <a:r>
              <a:rPr lang="en-US" sz="3200" b="1" dirty="0">
                <a:solidFill>
                  <a:srgbClr val="FFFF00"/>
                </a:solidFill>
                <a:latin typeface="Arial"/>
                <a:ea typeface="Arial"/>
                <a:cs typeface="Arial"/>
                <a:sym typeface="Arial"/>
              </a:rPr>
              <a:t>                  </a:t>
            </a:r>
            <a:r>
              <a:rPr lang="en-US" sz="3200" b="1" dirty="0">
                <a:solidFill>
                  <a:srgbClr val="FFFF00"/>
                </a:solidFill>
                <a:latin typeface="Calibri"/>
                <a:ea typeface="Calibri"/>
                <a:cs typeface="Calibri"/>
                <a:sym typeface="Calibri"/>
              </a:rPr>
              <a:t>--- </a:t>
            </a:r>
            <a:r>
              <a:rPr lang="zh-CN" altLang="en-US" sz="3200" b="1" dirty="0">
                <a:solidFill>
                  <a:srgbClr val="FFFF00"/>
                </a:solidFill>
              </a:rPr>
              <a:t>徒</a:t>
            </a:r>
            <a:r>
              <a:rPr lang="en-US" altLang="zh-CN" sz="3200" b="1" dirty="0">
                <a:solidFill>
                  <a:srgbClr val="FFFF00"/>
                </a:solidFill>
              </a:rPr>
              <a:t>14</a:t>
            </a:r>
            <a:r>
              <a:rPr lang="zh-CN" altLang="en-US" sz="3200" b="1" dirty="0">
                <a:solidFill>
                  <a:srgbClr val="FFFF00"/>
                </a:solidFill>
              </a:rPr>
              <a:t>：</a:t>
            </a:r>
            <a:r>
              <a:rPr lang="en-US" altLang="zh-CN" sz="3200" b="1" dirty="0">
                <a:solidFill>
                  <a:srgbClr val="FFFF00"/>
                </a:solidFill>
              </a:rPr>
              <a:t>19</a:t>
            </a:r>
            <a:r>
              <a:rPr lang="en-US" sz="3200" b="1" dirty="0">
                <a:solidFill>
                  <a:srgbClr val="FFFF00"/>
                </a:solidFill>
                <a:latin typeface="Calibri"/>
                <a:ea typeface="Calibri"/>
                <a:cs typeface="Calibri"/>
                <a:sym typeface="Calibri"/>
              </a:rPr>
              <a:t>/A</a:t>
            </a:r>
            <a:r>
              <a:rPr lang="en-US" altLang="zh-CN" sz="3200" b="1" dirty="0">
                <a:solidFill>
                  <a:srgbClr val="FFFF00"/>
                </a:solidFill>
                <a:latin typeface="Calibri"/>
                <a:ea typeface="Calibri"/>
                <a:cs typeface="Calibri"/>
                <a:sym typeface="Calibri"/>
              </a:rPr>
              <a:t>cts</a:t>
            </a:r>
            <a:r>
              <a:rPr lang="en-US" altLang="zh-CN" sz="3200" b="1" dirty="0">
                <a:solidFill>
                  <a:srgbClr val="FFFF00"/>
                </a:solidFill>
              </a:rPr>
              <a:t> 14:19</a:t>
            </a:r>
            <a:endParaRPr sz="3200" b="1" dirty="0">
              <a:solidFill>
                <a:srgbClr val="FFFF00"/>
              </a:solidFill>
              <a:latin typeface="Calibri"/>
              <a:ea typeface="Calibri"/>
              <a:cs typeface="Calibri"/>
              <a:sym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B7CCE4"/>
        </a:solidFill>
        <a:effectLst/>
      </p:bgPr>
    </p:bg>
    <p:spTree>
      <p:nvGrpSpPr>
        <p:cNvPr id="1" name="Shape 186"/>
        <p:cNvGrpSpPr/>
        <p:nvPr/>
      </p:nvGrpSpPr>
      <p:grpSpPr>
        <a:xfrm>
          <a:off x="0" y="0"/>
          <a:ext cx="0" cy="0"/>
          <a:chOff x="0" y="0"/>
          <a:chExt cx="0" cy="0"/>
        </a:xfrm>
      </p:grpSpPr>
      <p:sp>
        <p:nvSpPr>
          <p:cNvPr id="187" name="Google Shape;187;p31"/>
          <p:cNvSpPr txBox="1">
            <a:spLocks noGrp="1"/>
          </p:cNvSpPr>
          <p:nvPr>
            <p:ph type="title"/>
          </p:nvPr>
        </p:nvSpPr>
        <p:spPr>
          <a:xfrm>
            <a:off x="-28636" y="-13447"/>
            <a:ext cx="9144000" cy="6871447"/>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endParaRPr sz="3200" b="1">
              <a:solidFill>
                <a:schemeClr val="lt1"/>
              </a:solidFill>
              <a:latin typeface="Arial"/>
              <a:ea typeface="Arial"/>
              <a:cs typeface="Arial"/>
              <a:sym typeface="Arial"/>
            </a:endParaRPr>
          </a:p>
        </p:txBody>
      </p:sp>
      <p:pic>
        <p:nvPicPr>
          <p:cNvPr id="188" name="Google Shape;188;p31"/>
          <p:cNvPicPr preferRelativeResize="0"/>
          <p:nvPr/>
        </p:nvPicPr>
        <p:blipFill rotWithShape="1">
          <a:blip r:embed="rId3">
            <a:alphaModFix/>
          </a:blip>
          <a:srcRect/>
          <a:stretch/>
        </p:blipFill>
        <p:spPr>
          <a:xfrm>
            <a:off x="-28636" y="1478098"/>
            <a:ext cx="4600636" cy="4438895"/>
          </a:xfrm>
          <a:prstGeom prst="rect">
            <a:avLst/>
          </a:prstGeom>
          <a:noFill/>
          <a:ln>
            <a:noFill/>
          </a:ln>
        </p:spPr>
      </p:pic>
      <p:pic>
        <p:nvPicPr>
          <p:cNvPr id="189" name="Google Shape;189;p31"/>
          <p:cNvPicPr preferRelativeResize="0"/>
          <p:nvPr/>
        </p:nvPicPr>
        <p:blipFill rotWithShape="1">
          <a:blip r:embed="rId4">
            <a:alphaModFix/>
          </a:blip>
          <a:srcRect/>
          <a:stretch/>
        </p:blipFill>
        <p:spPr>
          <a:xfrm>
            <a:off x="4572950" y="1478098"/>
            <a:ext cx="4582086" cy="4438895"/>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35"/>
          <p:cNvSpPr txBox="1">
            <a:spLocks noGrp="1"/>
          </p:cNvSpPr>
          <p:nvPr>
            <p:ph type="title"/>
          </p:nvPr>
        </p:nvSpPr>
        <p:spPr>
          <a:xfrm>
            <a:off x="0" y="0"/>
            <a:ext cx="9144000" cy="6858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sz="3600" b="1" dirty="0">
                <a:solidFill>
                  <a:srgbClr val="FFFF00"/>
                </a:solidFill>
                <a:latin typeface="汉仪中楷简" panose="02010604000101010101" pitchFamily="2" charset="-122"/>
                <a:ea typeface="汉仪中楷简" panose="02010604000101010101" pitchFamily="2" charset="-122"/>
                <a:cs typeface="Arial"/>
                <a:sym typeface="Arial"/>
              </a:rPr>
              <a:t>14无论是希利尼人，化外人，聪明人，愚拙人，</a:t>
            </a:r>
            <a:r>
              <a:rPr lang="en-US" sz="3600" b="1" dirty="0">
                <a:solidFill>
                  <a:schemeClr val="bg1"/>
                </a:solidFill>
                <a:latin typeface="汉仪中楷简" panose="02010604000101010101" pitchFamily="2" charset="-122"/>
                <a:ea typeface="汉仪中楷简" panose="02010604000101010101" pitchFamily="2" charset="-122"/>
                <a:cs typeface="Arial"/>
                <a:sym typeface="Arial"/>
              </a:rPr>
              <a:t>我都欠他们的债</a:t>
            </a:r>
            <a:r>
              <a:rPr lang="en-US" sz="3600" b="1" dirty="0">
                <a:solidFill>
                  <a:srgbClr val="FFFF00"/>
                </a:solidFill>
                <a:latin typeface="汉仪中楷简" panose="02010604000101010101" pitchFamily="2" charset="-122"/>
                <a:ea typeface="汉仪中楷简" panose="02010604000101010101" pitchFamily="2" charset="-122"/>
                <a:cs typeface="Arial"/>
                <a:sym typeface="Arial"/>
              </a:rPr>
              <a:t>。15所以情愿尽我的力量，将福音也传给你们在罗马的人。</a:t>
            </a:r>
            <a:br>
              <a:rPr lang="en-US" sz="3600" b="1" dirty="0">
                <a:solidFill>
                  <a:srgbClr val="FFFF00"/>
                </a:solidFill>
                <a:latin typeface="Arial"/>
                <a:ea typeface="Arial"/>
                <a:cs typeface="Arial"/>
                <a:sym typeface="Arial"/>
              </a:rPr>
            </a:br>
            <a:br>
              <a:rPr lang="en-US" sz="3600" b="1" dirty="0">
                <a:solidFill>
                  <a:srgbClr val="FFFF00"/>
                </a:solidFill>
                <a:latin typeface="Calibri" panose="020F0502020204030204" pitchFamily="34" charset="0"/>
                <a:ea typeface="Arial"/>
                <a:cs typeface="Calibri" panose="020F0502020204030204" pitchFamily="34" charset="0"/>
                <a:sym typeface="Arial"/>
              </a:rPr>
            </a:br>
            <a:r>
              <a:rPr lang="en-US" sz="3600" b="1" dirty="0">
                <a:solidFill>
                  <a:srgbClr val="FFFF00"/>
                </a:solidFill>
                <a:latin typeface="Calibri" panose="020F0502020204030204" pitchFamily="34" charset="0"/>
                <a:ea typeface="Arial"/>
                <a:cs typeface="Calibri" panose="020F0502020204030204" pitchFamily="34" charset="0"/>
                <a:sym typeface="Arial"/>
              </a:rPr>
              <a:t>14  I am a debtor both to Greeks and non-Greeks, both to the wise and the foolish. 15 That is why I am so eager to preach the gospel also to you who are in Rome.</a:t>
            </a:r>
            <a:br>
              <a:rPr lang="en-US" sz="3600" b="1" dirty="0">
                <a:solidFill>
                  <a:srgbClr val="FFFF00"/>
                </a:solidFill>
                <a:latin typeface="Calibri" panose="020F0502020204030204" pitchFamily="34" charset="0"/>
                <a:ea typeface="Arial"/>
                <a:cs typeface="Calibri" panose="020F0502020204030204" pitchFamily="34" charset="0"/>
                <a:sym typeface="Arial"/>
              </a:rPr>
            </a:br>
            <a:br>
              <a:rPr lang="en-US" sz="3600" b="1" dirty="0">
                <a:solidFill>
                  <a:srgbClr val="FFFF00"/>
                </a:solidFill>
                <a:latin typeface="Arial"/>
                <a:ea typeface="Arial"/>
                <a:cs typeface="Arial"/>
                <a:sym typeface="Arial"/>
              </a:rPr>
            </a:br>
            <a:r>
              <a:rPr lang="en-US" sz="3600" b="1" dirty="0">
                <a:solidFill>
                  <a:srgbClr val="FFFF00"/>
                </a:solidFill>
                <a:latin typeface="Arial"/>
                <a:ea typeface="Arial"/>
                <a:cs typeface="Arial"/>
                <a:sym typeface="Arial"/>
              </a:rPr>
              <a:t>              </a:t>
            </a:r>
            <a:r>
              <a:rPr lang="en-US" sz="3600" b="1" dirty="0">
                <a:solidFill>
                  <a:srgbClr val="FFFF00"/>
                </a:solidFill>
                <a:latin typeface="Calibri"/>
                <a:ea typeface="Calibri"/>
                <a:cs typeface="Calibri"/>
                <a:sym typeface="Calibri"/>
              </a:rPr>
              <a:t>--- 罗1：14-15/Rom.1:14-15</a:t>
            </a:r>
            <a:endParaRPr sz="3600" b="1" dirty="0">
              <a:solidFill>
                <a:srgbClr val="FFFF00"/>
              </a:solidFill>
              <a:latin typeface="Calibri"/>
              <a:ea typeface="Calibri"/>
              <a:cs typeface="Calibri"/>
              <a:sym typeface="Calibri"/>
            </a:endParaRPr>
          </a:p>
        </p:txBody>
      </p:sp>
    </p:spTree>
    <p:extLst>
      <p:ext uri="{BB962C8B-B14F-4D97-AF65-F5344CB8AC3E}">
        <p14:creationId xmlns:p14="http://schemas.microsoft.com/office/powerpoint/2010/main" val="632950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36"/>
          <p:cNvSpPr txBox="1">
            <a:spLocks noGrp="1"/>
          </p:cNvSpPr>
          <p:nvPr>
            <p:ph type="title"/>
          </p:nvPr>
        </p:nvSpPr>
        <p:spPr>
          <a:xfrm>
            <a:off x="-28636" y="-13447"/>
            <a:ext cx="9172636" cy="6858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sz="6600" b="1" dirty="0" err="1">
                <a:solidFill>
                  <a:schemeClr val="lt1"/>
                </a:solidFill>
                <a:latin typeface="汉仪中楷简" panose="02010604000101010101" pitchFamily="2" charset="-122"/>
                <a:ea typeface="汉仪中楷简" panose="02010604000101010101" pitchFamily="2" charset="-122"/>
                <a:cs typeface="Arial"/>
                <a:sym typeface="Arial"/>
              </a:rPr>
              <a:t>总结</a:t>
            </a:r>
            <a:br>
              <a:rPr lang="en-US" sz="6600" b="1" dirty="0">
                <a:solidFill>
                  <a:srgbClr val="FFFF66"/>
                </a:solidFill>
                <a:latin typeface="汉仪中楷简" panose="02010604000101010101" pitchFamily="2" charset="-122"/>
                <a:ea typeface="汉仪中楷简" panose="02010604000101010101" pitchFamily="2" charset="-122"/>
                <a:cs typeface="Arial"/>
                <a:sym typeface="Arial"/>
              </a:rPr>
            </a:br>
            <a:r>
              <a:rPr lang="en-US" sz="6600" b="1" dirty="0">
                <a:solidFill>
                  <a:srgbClr val="FFFF66"/>
                </a:solidFill>
                <a:latin typeface="汉仪中楷简" panose="02010604000101010101" pitchFamily="2" charset="-122"/>
                <a:ea typeface="汉仪中楷简" panose="02010604000101010101" pitchFamily="2" charset="-122"/>
                <a:cs typeface="Arial"/>
                <a:sym typeface="Arial"/>
              </a:rPr>
              <a:t>Summary</a:t>
            </a:r>
            <a:endParaRPr dirty="0">
              <a:latin typeface="汉仪中楷简" panose="02010604000101010101" pitchFamily="2" charset="-122"/>
              <a:ea typeface="汉仪中楷简" panose="02010604000101010101" pitchFamily="2" charset="-122"/>
              <a:cs typeface="Arial"/>
              <a:sym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5740" y="-226242"/>
            <a:ext cx="7758262" cy="7418894"/>
          </a:xfrm>
        </p:spPr>
        <p:txBody>
          <a:bodyPr/>
          <a:lstStyle/>
          <a:p>
            <a:pPr marL="0" indent="0">
              <a:lnSpc>
                <a:spcPct val="200000"/>
              </a:lnSpc>
              <a:spcBef>
                <a:spcPts val="0"/>
              </a:spcBef>
              <a:buNone/>
            </a:pPr>
            <a:r>
              <a:rPr lang="en-US" sz="2800" b="1" dirty="0" err="1">
                <a:solidFill>
                  <a:schemeClr val="bg1">
                    <a:lumMod val="95000"/>
                  </a:schemeClr>
                </a:solidFill>
                <a:latin typeface="汉仪中楷简" panose="02010604000101010101" pitchFamily="2" charset="-122"/>
                <a:ea typeface="汉仪中楷简" panose="02010604000101010101" pitchFamily="2" charset="-122"/>
                <a:cs typeface="Arial"/>
                <a:sym typeface="Arial"/>
              </a:rPr>
              <a:t>一、天国子民应当效法保罗的榜样</a:t>
            </a:r>
            <a:endParaRPr lang="en-US" sz="2800" b="1" dirty="0">
              <a:solidFill>
                <a:schemeClr val="bg1">
                  <a:lumMod val="95000"/>
                </a:schemeClr>
              </a:solidFill>
              <a:latin typeface="汉仪中楷简" panose="02010604000101010101" pitchFamily="2" charset="-122"/>
              <a:ea typeface="汉仪中楷简" panose="02010604000101010101" pitchFamily="2" charset="-122"/>
              <a:cs typeface="Arial"/>
              <a:sym typeface="Arial"/>
            </a:endParaRPr>
          </a:p>
          <a:p>
            <a:pPr marL="0" indent="0">
              <a:spcBef>
                <a:spcPts val="0"/>
              </a:spcBef>
              <a:buNone/>
            </a:pPr>
            <a:r>
              <a:rPr lang="en-US" sz="2400" b="1" dirty="0">
                <a:solidFill>
                  <a:srgbClr val="FFFF00"/>
                </a:solidFill>
                <a:latin typeface="Calibri" panose="020F0502020204030204" pitchFamily="34" charset="0"/>
                <a:ea typeface="Arial"/>
                <a:cs typeface="Calibri" panose="020F0502020204030204" pitchFamily="34" charset="0"/>
                <a:sym typeface="Arial"/>
              </a:rPr>
              <a:t>I. The citizens of heaven should follow the example of Paul.</a:t>
            </a:r>
          </a:p>
          <a:p>
            <a:pPr marL="0" indent="0">
              <a:spcBef>
                <a:spcPts val="0"/>
              </a:spcBef>
              <a:buNone/>
            </a:pPr>
            <a:endParaRPr lang="en-US" sz="2400" b="1" dirty="0">
              <a:solidFill>
                <a:schemeClr val="bg1">
                  <a:lumMod val="95000"/>
                </a:schemeClr>
              </a:solidFill>
              <a:latin typeface="汉仪中楷简" panose="02010604000101010101" pitchFamily="2" charset="-122"/>
              <a:ea typeface="汉仪中楷简" panose="02010604000101010101" pitchFamily="2" charset="-122"/>
              <a:cs typeface="Arial"/>
              <a:sym typeface="Arial"/>
            </a:endParaRPr>
          </a:p>
          <a:p>
            <a:pPr marL="0" indent="0">
              <a:spcBef>
                <a:spcPts val="0"/>
              </a:spcBef>
              <a:buNone/>
            </a:pPr>
            <a:r>
              <a:rPr lang="en-US" altLang="zh-CN" sz="2400" b="1" dirty="0">
                <a:solidFill>
                  <a:srgbClr val="FFFF00"/>
                </a:solidFill>
                <a:latin typeface="汉仪中楷简" panose="02010604000101010101" pitchFamily="2" charset="-122"/>
                <a:ea typeface="汉仪中楷简" panose="02010604000101010101" pitchFamily="2" charset="-122"/>
                <a:cs typeface="Arial"/>
                <a:sym typeface="Arial"/>
              </a:rPr>
              <a:t>  * </a:t>
            </a:r>
            <a:r>
              <a:rPr lang="zh-CN" altLang="en-US" sz="2400" b="1" dirty="0">
                <a:solidFill>
                  <a:srgbClr val="FFFF00"/>
                </a:solidFill>
                <a:latin typeface="汉仪中楷简" panose="02010604000101010101" pitchFamily="2" charset="-122"/>
                <a:ea typeface="汉仪中楷简" panose="02010604000101010101" pitchFamily="2" charset="-122"/>
                <a:cs typeface="Arial"/>
                <a:sym typeface="Arial"/>
              </a:rPr>
              <a:t>效法保罗的忘记背后</a:t>
            </a:r>
            <a:endParaRPr lang="en-US" sz="2400" b="1" dirty="0">
              <a:solidFill>
                <a:schemeClr val="bg1">
                  <a:lumMod val="95000"/>
                </a:schemeClr>
              </a:solidFill>
              <a:latin typeface="汉仪中楷简" panose="02010604000101010101" pitchFamily="2" charset="-122"/>
              <a:ea typeface="汉仪中楷简" panose="02010604000101010101" pitchFamily="2" charset="-122"/>
              <a:cs typeface="Arial"/>
              <a:sym typeface="Arial"/>
            </a:endParaRPr>
          </a:p>
          <a:p>
            <a:pPr marL="0" indent="0">
              <a:lnSpc>
                <a:spcPct val="200000"/>
              </a:lnSpc>
              <a:spcBef>
                <a:spcPts val="0"/>
              </a:spcBef>
              <a:buNone/>
            </a:pPr>
            <a:r>
              <a:rPr lang="en-US" sz="2800" b="1" dirty="0" err="1">
                <a:solidFill>
                  <a:schemeClr val="lt1"/>
                </a:solidFill>
                <a:latin typeface="汉仪中楷简" panose="02010604000101010101" pitchFamily="2" charset="-122"/>
                <a:ea typeface="汉仪中楷简" panose="02010604000101010101" pitchFamily="2" charset="-122"/>
                <a:cs typeface="Arial"/>
                <a:sym typeface="Arial"/>
              </a:rPr>
              <a:t>二、天国子民应当防备十字架的仇敌</a:t>
            </a:r>
            <a:endParaRPr lang="en-US" sz="2800" b="1" dirty="0">
              <a:solidFill>
                <a:schemeClr val="lt1"/>
              </a:solidFill>
              <a:latin typeface="汉仪中楷简" panose="02010604000101010101" pitchFamily="2" charset="-122"/>
              <a:ea typeface="汉仪中楷简" panose="02010604000101010101" pitchFamily="2" charset="-122"/>
              <a:cs typeface="Arial"/>
              <a:sym typeface="Arial"/>
            </a:endParaRPr>
          </a:p>
          <a:p>
            <a:pPr marL="0" indent="0">
              <a:spcBef>
                <a:spcPts val="0"/>
              </a:spcBef>
              <a:buNone/>
            </a:pPr>
            <a:r>
              <a:rPr lang="en-US" sz="2400" b="1" dirty="0">
                <a:solidFill>
                  <a:srgbClr val="FFFF00"/>
                </a:solidFill>
                <a:latin typeface="Calibri" panose="020F0502020204030204" pitchFamily="34" charset="0"/>
                <a:ea typeface="汉仪中楷简" panose="02010604000101010101" pitchFamily="2" charset="-122"/>
                <a:cs typeface="Calibri" panose="020F0502020204030204" pitchFamily="34" charset="0"/>
                <a:sym typeface="Arial"/>
              </a:rPr>
              <a:t>II. The citizens of heaven should be on guard against enemies of the cross of Christ</a:t>
            </a:r>
          </a:p>
          <a:p>
            <a:pPr marL="0" indent="0">
              <a:spcBef>
                <a:spcPts val="0"/>
              </a:spcBef>
              <a:buNone/>
            </a:pPr>
            <a:endParaRPr lang="en-US" sz="2400" b="1" dirty="0">
              <a:solidFill>
                <a:srgbClr val="FFFF00"/>
              </a:solidFill>
              <a:latin typeface="Calibri" panose="020F0502020204030204" pitchFamily="34" charset="0"/>
              <a:ea typeface="汉仪中楷简" panose="02010604000101010101" pitchFamily="2" charset="-122"/>
              <a:cs typeface="Calibri" panose="020F0502020204030204" pitchFamily="34" charset="0"/>
              <a:sym typeface="Arial"/>
            </a:endParaRPr>
          </a:p>
          <a:p>
            <a:pPr marL="0" indent="0">
              <a:spcBef>
                <a:spcPts val="0"/>
              </a:spcBef>
              <a:buNone/>
            </a:pPr>
            <a:r>
              <a:rPr lang="en-US" altLang="zh-CN" sz="2400" b="1" dirty="0">
                <a:solidFill>
                  <a:srgbClr val="FFFF00"/>
                </a:solidFill>
                <a:latin typeface="汉仪中楷简" panose="02010604000101010101" pitchFamily="2" charset="-122"/>
                <a:ea typeface="汉仪中楷简" panose="02010604000101010101" pitchFamily="2" charset="-122"/>
                <a:cs typeface="Arial"/>
                <a:sym typeface="Arial"/>
              </a:rPr>
              <a:t>  * </a:t>
            </a:r>
            <a:r>
              <a:rPr lang="zh-CN" altLang="en-US" sz="2400" b="1" dirty="0">
                <a:solidFill>
                  <a:srgbClr val="FFFF00"/>
                </a:solidFill>
                <a:latin typeface="汉仪中楷简" panose="02010604000101010101" pitchFamily="2" charset="-122"/>
                <a:ea typeface="汉仪中楷简" panose="02010604000101010101" pitchFamily="2" charset="-122"/>
                <a:cs typeface="Arial"/>
                <a:sym typeface="Arial"/>
              </a:rPr>
              <a:t>防备教会中的犹太主义者和纵欲主义者</a:t>
            </a:r>
            <a:endParaRPr lang="en-US" sz="2400" b="1" dirty="0">
              <a:solidFill>
                <a:schemeClr val="lt1"/>
              </a:solidFill>
              <a:latin typeface="汉仪中楷简" panose="02010604000101010101" pitchFamily="2" charset="-122"/>
              <a:ea typeface="汉仪中楷简" panose="02010604000101010101" pitchFamily="2" charset="-122"/>
              <a:cs typeface="Arial"/>
              <a:sym typeface="Arial"/>
            </a:endParaRPr>
          </a:p>
          <a:p>
            <a:pPr marL="0" indent="0">
              <a:lnSpc>
                <a:spcPct val="200000"/>
              </a:lnSpc>
              <a:spcBef>
                <a:spcPts val="0"/>
              </a:spcBef>
              <a:buNone/>
            </a:pPr>
            <a:r>
              <a:rPr lang="en-US" sz="2800" b="1" dirty="0" err="1">
                <a:solidFill>
                  <a:schemeClr val="lt1"/>
                </a:solidFill>
                <a:latin typeface="汉仪中楷简" panose="02010604000101010101" pitchFamily="2" charset="-122"/>
                <a:ea typeface="汉仪中楷简" panose="02010604000101010101" pitchFamily="2" charset="-122"/>
                <a:cs typeface="Arial"/>
                <a:sym typeface="Arial"/>
              </a:rPr>
              <a:t>三、天国子民应热切等候耶稣的再临</a:t>
            </a:r>
            <a:endParaRPr lang="en-US" sz="2800" b="1" dirty="0">
              <a:solidFill>
                <a:schemeClr val="lt1"/>
              </a:solidFill>
              <a:latin typeface="汉仪中楷简" panose="02010604000101010101" pitchFamily="2" charset="-122"/>
              <a:ea typeface="汉仪中楷简" panose="02010604000101010101" pitchFamily="2" charset="-122"/>
              <a:cs typeface="Arial"/>
              <a:sym typeface="Arial"/>
            </a:endParaRPr>
          </a:p>
          <a:p>
            <a:pPr marL="0" indent="0">
              <a:spcBef>
                <a:spcPts val="0"/>
              </a:spcBef>
              <a:buNone/>
            </a:pPr>
            <a:r>
              <a:rPr lang="en-US" sz="2400" b="1" dirty="0">
                <a:solidFill>
                  <a:srgbClr val="FFFF00"/>
                </a:solidFill>
              </a:rPr>
              <a:t>III. The citizens of heaven should eagerly await the second coming of Jesus Christ</a:t>
            </a:r>
          </a:p>
          <a:p>
            <a:pPr marL="0" indent="0">
              <a:spcBef>
                <a:spcPts val="0"/>
              </a:spcBef>
              <a:buNone/>
            </a:pPr>
            <a:endParaRPr lang="en-US" sz="2400" b="1" dirty="0">
              <a:solidFill>
                <a:srgbClr val="FFFF00"/>
              </a:solidFill>
            </a:endParaRPr>
          </a:p>
          <a:p>
            <a:pPr marL="0" indent="0">
              <a:spcBef>
                <a:spcPts val="0"/>
              </a:spcBef>
              <a:buNone/>
            </a:pPr>
            <a:r>
              <a:rPr lang="en-US" altLang="zh-CN" sz="2400" b="1" dirty="0">
                <a:solidFill>
                  <a:srgbClr val="FFFF00"/>
                </a:solidFill>
                <a:latin typeface="汉仪中楷简" panose="02010604000101010101" pitchFamily="2" charset="-122"/>
                <a:ea typeface="汉仪中楷简" panose="02010604000101010101" pitchFamily="2" charset="-122"/>
              </a:rPr>
              <a:t>   * </a:t>
            </a:r>
            <a:r>
              <a:rPr lang="zh-CN" altLang="en-US" sz="2400" b="1" dirty="0">
                <a:solidFill>
                  <a:srgbClr val="FFFF00"/>
                </a:solidFill>
                <a:latin typeface="汉仪中楷简" panose="02010604000101010101" pitchFamily="2" charset="-122"/>
                <a:ea typeface="汉仪中楷简" panose="02010604000101010101" pitchFamily="2" charset="-122"/>
              </a:rPr>
              <a:t>竭力追求</a:t>
            </a:r>
            <a:endParaRPr lang="en-US" altLang="zh-CN" sz="2400" b="1" dirty="0">
              <a:solidFill>
                <a:srgbClr val="FFFF00"/>
              </a:solidFill>
              <a:latin typeface="汉仪中楷简" panose="02010604000101010101" pitchFamily="2" charset="-122"/>
              <a:ea typeface="汉仪中楷简" panose="02010604000101010101" pitchFamily="2" charset="-122"/>
            </a:endParaRPr>
          </a:p>
        </p:txBody>
      </p:sp>
      <p:sp>
        <p:nvSpPr>
          <p:cNvPr id="4" name="Text Placeholder 3"/>
          <p:cNvSpPr>
            <a:spLocks noGrp="1"/>
          </p:cNvSpPr>
          <p:nvPr>
            <p:ph type="body" sz="half" idx="2"/>
          </p:nvPr>
        </p:nvSpPr>
        <p:spPr>
          <a:xfrm>
            <a:off x="-433754" y="674295"/>
            <a:ext cx="867508" cy="4929411"/>
          </a:xfrm>
        </p:spPr>
        <p:txBody>
          <a:bodyPr/>
          <a:lstStyle/>
          <a:p>
            <a:r>
              <a:rPr lang="zh-CN" altLang="en-US" sz="3600" b="1" dirty="0">
                <a:solidFill>
                  <a:srgbClr val="FFFF00"/>
                </a:solidFill>
                <a:latin typeface="汉仪中楷简" panose="02010604000101010101" pitchFamily="2" charset="-122"/>
                <a:ea typeface="汉仪中楷简" panose="02010604000101010101" pitchFamily="2" charset="-122"/>
              </a:rPr>
              <a:t> 我们是天国的子民</a:t>
            </a:r>
            <a:endParaRPr lang="en-US" sz="3600" b="1" dirty="0">
              <a:solidFill>
                <a:srgbClr val="FFFF00"/>
              </a:solidFill>
              <a:latin typeface="汉仪中楷简" panose="02010604000101010101" pitchFamily="2" charset="-122"/>
              <a:ea typeface="汉仪中楷简" panose="02010604000101010101" pitchFamily="2" charset="-122"/>
            </a:endParaRPr>
          </a:p>
        </p:txBody>
      </p:sp>
      <p:sp>
        <p:nvSpPr>
          <p:cNvPr id="6" name="Google Shape;141;p22">
            <a:extLst>
              <a:ext uri="{FF2B5EF4-FFF2-40B4-BE49-F238E27FC236}">
                <a16:creationId xmlns:a16="http://schemas.microsoft.com/office/drawing/2014/main" id="{4CB761B1-759B-4E8C-BC4A-B37E6CE7D51A}"/>
              </a:ext>
            </a:extLst>
          </p:cNvPr>
          <p:cNvSpPr/>
          <p:nvPr/>
        </p:nvSpPr>
        <p:spPr>
          <a:xfrm>
            <a:off x="739858" y="448983"/>
            <a:ext cx="573128" cy="5960033"/>
          </a:xfrm>
          <a:prstGeom prst="leftBrace">
            <a:avLst>
              <a:gd name="adj1" fmla="val 8333"/>
              <a:gd name="adj2" fmla="val 50000"/>
            </a:avLst>
          </a:prstGeom>
          <a:noFill/>
          <a:ln w="38100" cap="flat" cmpd="sng">
            <a:solidFill>
              <a:srgbClr val="FFFF00"/>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1" i="0" u="none" strike="noStrike" cap="none">
              <a:solidFill>
                <a:srgbClr val="FFFF00"/>
              </a:solidFill>
              <a:latin typeface="Arial"/>
              <a:ea typeface="Arial"/>
              <a:cs typeface="Arial"/>
              <a:sym typeface="Arial"/>
            </a:endParaRPr>
          </a:p>
        </p:txBody>
      </p:sp>
    </p:spTree>
    <p:extLst>
      <p:ext uri="{BB962C8B-B14F-4D97-AF65-F5344CB8AC3E}">
        <p14:creationId xmlns:p14="http://schemas.microsoft.com/office/powerpoint/2010/main" val="4254508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3"/>
          <p:cNvSpPr txBox="1">
            <a:spLocks noGrp="1"/>
          </p:cNvSpPr>
          <p:nvPr>
            <p:ph type="title"/>
          </p:nvPr>
        </p:nvSpPr>
        <p:spPr>
          <a:xfrm>
            <a:off x="457200" y="274638"/>
            <a:ext cx="8229600" cy="53689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dirty="0" err="1">
                <a:solidFill>
                  <a:schemeClr val="lt1"/>
                </a:solidFill>
                <a:latin typeface="汉仪中楷简" panose="02010604000101010101" pitchFamily="2" charset="-122"/>
                <a:ea typeface="汉仪中楷简" panose="02010604000101010101" pitchFamily="2" charset="-122"/>
                <a:cs typeface="Arial"/>
                <a:sym typeface="Arial"/>
              </a:rPr>
              <a:t>祈祷</a:t>
            </a:r>
            <a:r>
              <a:rPr lang="en-US" b="1" dirty="0">
                <a:solidFill>
                  <a:schemeClr val="lt1"/>
                </a:solidFill>
                <a:latin typeface="汉仪中楷简" panose="02010604000101010101" pitchFamily="2" charset="-122"/>
                <a:ea typeface="汉仪中楷简" panose="02010604000101010101" pitchFamily="2" charset="-122"/>
                <a:cs typeface="Arial"/>
                <a:sym typeface="Arial"/>
              </a:rPr>
              <a:t> Prayer</a:t>
            </a:r>
            <a:br>
              <a:rPr lang="en-US" b="1" dirty="0">
                <a:solidFill>
                  <a:srgbClr val="FFFF00"/>
                </a:solidFill>
              </a:rPr>
            </a:br>
            <a:br>
              <a:rPr lang="en-US" b="1" dirty="0">
                <a:solidFill>
                  <a:srgbClr val="FFFF00"/>
                </a:solidFill>
              </a:rPr>
            </a:br>
            <a:br>
              <a:rPr lang="en-US" b="1" dirty="0">
                <a:solidFill>
                  <a:srgbClr val="FFFF00"/>
                </a:solidFill>
              </a:rPr>
            </a:br>
            <a:br>
              <a:rPr lang="en-US" b="1" dirty="0">
                <a:solidFill>
                  <a:srgbClr val="FFFF00"/>
                </a:solidFill>
              </a:rPr>
            </a:br>
            <a:br>
              <a:rPr lang="en-US" b="1" dirty="0">
                <a:solidFill>
                  <a:srgbClr val="FFFF00"/>
                </a:solidFill>
              </a:rPr>
            </a:br>
            <a:br>
              <a:rPr lang="en-US" b="1" dirty="0">
                <a:solidFill>
                  <a:srgbClr val="FFFF00"/>
                </a:solidFill>
              </a:rPr>
            </a:br>
            <a:br>
              <a:rPr lang="en-US" dirty="0"/>
            </a:br>
            <a:endParaRPr b="1" dirty="0"/>
          </a:p>
        </p:txBody>
      </p:sp>
      <p:pic>
        <p:nvPicPr>
          <p:cNvPr id="89" name="Google Shape;89;p13" descr="C:\Users\lptian\Desktop\4845591724090745718.jpg"/>
          <p:cNvPicPr preferRelativeResize="0"/>
          <p:nvPr/>
        </p:nvPicPr>
        <p:blipFill rotWithShape="1">
          <a:blip r:embed="rId3">
            <a:alphaModFix/>
          </a:blip>
          <a:srcRect/>
          <a:stretch/>
        </p:blipFill>
        <p:spPr>
          <a:xfrm>
            <a:off x="35496" y="1340769"/>
            <a:ext cx="9108504" cy="5517232"/>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37"/>
          <p:cNvSpPr txBox="1">
            <a:spLocks noGrp="1"/>
          </p:cNvSpPr>
          <p:nvPr>
            <p:ph type="title"/>
          </p:nvPr>
        </p:nvSpPr>
        <p:spPr>
          <a:xfrm>
            <a:off x="457200" y="274638"/>
            <a:ext cx="8229600" cy="53689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dirty="0" err="1">
                <a:solidFill>
                  <a:srgbClr val="FFFF00"/>
                </a:solidFill>
                <a:latin typeface="汉仪中楷简" panose="02010604000101010101" pitchFamily="2" charset="-122"/>
                <a:ea typeface="汉仪中楷简" panose="02010604000101010101" pitchFamily="2" charset="-122"/>
                <a:cs typeface="Arial"/>
                <a:sym typeface="Arial"/>
              </a:rPr>
              <a:t>祈祷</a:t>
            </a:r>
            <a:r>
              <a:rPr lang="en-US" b="1" dirty="0">
                <a:solidFill>
                  <a:srgbClr val="FFFF00"/>
                </a:solidFill>
                <a:latin typeface="汉仪中楷简" panose="02010604000101010101" pitchFamily="2" charset="-122"/>
                <a:ea typeface="汉仪中楷简" panose="02010604000101010101" pitchFamily="2" charset="-122"/>
                <a:cs typeface="Arial"/>
                <a:sym typeface="Arial"/>
              </a:rPr>
              <a:t>/Prayer</a:t>
            </a:r>
            <a:br>
              <a:rPr lang="en-US" b="1" dirty="0">
                <a:solidFill>
                  <a:srgbClr val="FFFF00"/>
                </a:solidFill>
              </a:rPr>
            </a:br>
            <a:br>
              <a:rPr lang="en-US" b="1" dirty="0">
                <a:solidFill>
                  <a:srgbClr val="FFFF00"/>
                </a:solidFill>
              </a:rPr>
            </a:br>
            <a:br>
              <a:rPr lang="en-US" b="1" dirty="0">
                <a:solidFill>
                  <a:srgbClr val="FFFF00"/>
                </a:solidFill>
              </a:rPr>
            </a:br>
            <a:br>
              <a:rPr lang="en-US" b="1" dirty="0">
                <a:solidFill>
                  <a:srgbClr val="FFFF00"/>
                </a:solidFill>
              </a:rPr>
            </a:br>
            <a:br>
              <a:rPr lang="en-US" b="1" dirty="0">
                <a:solidFill>
                  <a:srgbClr val="FFFF00"/>
                </a:solidFill>
              </a:rPr>
            </a:br>
            <a:br>
              <a:rPr lang="en-US" b="1" dirty="0">
                <a:solidFill>
                  <a:srgbClr val="FFFF00"/>
                </a:solidFill>
              </a:rPr>
            </a:br>
            <a:br>
              <a:rPr lang="en-US" dirty="0"/>
            </a:br>
            <a:endParaRPr b="1" dirty="0"/>
          </a:p>
        </p:txBody>
      </p:sp>
      <p:pic>
        <p:nvPicPr>
          <p:cNvPr id="220" name="Google Shape;220;p37" descr="C:\Users\lptian\Desktop\4845591724090745718.jpg"/>
          <p:cNvPicPr preferRelativeResize="0"/>
          <p:nvPr/>
        </p:nvPicPr>
        <p:blipFill rotWithShape="1">
          <a:blip r:embed="rId3">
            <a:alphaModFix/>
          </a:blip>
          <a:srcRect/>
          <a:stretch/>
        </p:blipFill>
        <p:spPr>
          <a:xfrm>
            <a:off x="35496" y="1340769"/>
            <a:ext cx="9108504" cy="5517232"/>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4"/>
          <p:cNvSpPr txBox="1">
            <a:spLocks noGrp="1"/>
          </p:cNvSpPr>
          <p:nvPr>
            <p:ph type="title"/>
          </p:nvPr>
        </p:nvSpPr>
        <p:spPr>
          <a:xfrm>
            <a:off x="-28636" y="-13447"/>
            <a:ext cx="9144000" cy="6871447"/>
          </a:xfrm>
          <a:prstGeom prst="rect">
            <a:avLst/>
          </a:prstGeom>
          <a:noFill/>
          <a:ln>
            <a:noFill/>
          </a:ln>
        </p:spPr>
        <p:txBody>
          <a:bodyPr spcFirstLastPara="1" wrap="square" lIns="91425" tIns="45700" rIns="91425" bIns="45700" anchor="ctr" anchorCtr="0">
            <a:noAutofit/>
          </a:bodyPr>
          <a:lstStyle/>
          <a:p>
            <a:pPr lvl="0" algn="l"/>
            <a:r>
              <a:rPr lang="en-US" sz="3600" b="1" dirty="0" err="1">
                <a:solidFill>
                  <a:schemeClr val="lt1"/>
                </a:solidFill>
                <a:latin typeface="汉仪中楷简" panose="02010604000101010101" pitchFamily="2" charset="-122"/>
                <a:ea typeface="汉仪中楷简" panose="02010604000101010101" pitchFamily="2" charset="-122"/>
                <a:cs typeface="Arial"/>
                <a:sym typeface="Arial"/>
              </a:rPr>
              <a:t>首先，部分腓立比信徒在信仰上出现了偏差</a:t>
            </a:r>
            <a:br>
              <a:rPr lang="en-US" sz="3600" b="1" dirty="0">
                <a:solidFill>
                  <a:srgbClr val="FFFF00"/>
                </a:solidFill>
                <a:latin typeface="Arial"/>
                <a:ea typeface="Arial"/>
                <a:cs typeface="Arial"/>
                <a:sym typeface="Arial"/>
              </a:rPr>
            </a:br>
            <a:r>
              <a:rPr lang="en-US" sz="3600" b="1" dirty="0">
                <a:solidFill>
                  <a:srgbClr val="FFFF00"/>
                </a:solidFill>
              </a:rPr>
              <a:t>First, some of them in the church of Philippi had deviated from their beliefs.</a:t>
            </a:r>
            <a:br>
              <a:rPr lang="en-US" sz="3600" b="1" dirty="0">
                <a:solidFill>
                  <a:srgbClr val="FFFF00"/>
                </a:solidFill>
              </a:rPr>
            </a:br>
            <a:br>
              <a:rPr lang="en-US" sz="3200" b="1" dirty="0">
                <a:solidFill>
                  <a:srgbClr val="FFFF00"/>
                </a:solidFill>
              </a:rPr>
            </a:br>
            <a:br>
              <a:rPr lang="en-US" sz="2400" b="1" dirty="0">
                <a:solidFill>
                  <a:srgbClr val="FFFF00"/>
                </a:solidFill>
                <a:latin typeface="Arial"/>
                <a:ea typeface="Arial"/>
                <a:cs typeface="Arial"/>
                <a:sym typeface="Arial"/>
              </a:rPr>
            </a:br>
            <a:r>
              <a:rPr lang="zh-CN" altLang="en-US" sz="3600" b="1" dirty="0">
                <a:solidFill>
                  <a:srgbClr val="FFFF00"/>
                </a:solidFill>
                <a:latin typeface="Arial"/>
                <a:ea typeface="Arial"/>
                <a:cs typeface="Arial"/>
                <a:sym typeface="Arial"/>
              </a:rPr>
              <a:t>“</a:t>
            </a:r>
            <a:r>
              <a:rPr lang="zh-CN" altLang="en-US" sz="3600" b="1" dirty="0">
                <a:solidFill>
                  <a:srgbClr val="FFFF00"/>
                </a:solidFill>
                <a:latin typeface="汉仪中楷简" panose="02010604000101010101" pitchFamily="2" charset="-122"/>
                <a:ea typeface="汉仪中楷简" panose="02010604000101010101" pitchFamily="2" charset="-122"/>
              </a:rPr>
              <a:t>应当防备犬类，防备作恶的，防备妄自行割的。因为真受割礼的，乃是我们这以神的灵敬拜，在基督耶稣里夸口，不靠着肉体的”。</a:t>
            </a:r>
            <a:br>
              <a:rPr lang="en-US" altLang="zh-CN" sz="3600" b="1" dirty="0">
                <a:solidFill>
                  <a:srgbClr val="FFFF00"/>
                </a:solidFill>
                <a:latin typeface="汉仪中楷简" panose="02010604000101010101" pitchFamily="2" charset="-122"/>
                <a:ea typeface="汉仪中楷简" panose="02010604000101010101" pitchFamily="2" charset="-122"/>
              </a:rPr>
            </a:br>
            <a:r>
              <a:rPr lang="en-US" sz="3000" b="1" dirty="0">
                <a:solidFill>
                  <a:srgbClr val="FFFF00"/>
                </a:solidFill>
              </a:rPr>
              <a:t>2 Watch out for those dogs, those evildoers, those mutilators of the flesh. 3 For it is we who are the circumcision, we who serve God by his Spirit, who boast in Christ Jesus, and who put no confidence in the flesh </a:t>
            </a:r>
            <a:br>
              <a:rPr lang="en-US" sz="3000" b="1" dirty="0">
                <a:solidFill>
                  <a:srgbClr val="FFFF00"/>
                </a:solidFill>
              </a:rPr>
            </a:br>
            <a:br>
              <a:rPr lang="en-US" sz="1200" b="1" dirty="0">
                <a:solidFill>
                  <a:srgbClr val="FFFF00"/>
                </a:solidFill>
              </a:rPr>
            </a:br>
            <a:r>
              <a:rPr lang="en-US" sz="3000" b="1" dirty="0">
                <a:solidFill>
                  <a:srgbClr val="FFFF00"/>
                </a:solidFill>
              </a:rPr>
              <a:t>                                           </a:t>
            </a:r>
            <a:r>
              <a:rPr lang="en-US" sz="3000" b="1" dirty="0">
                <a:solidFill>
                  <a:schemeClr val="bg1"/>
                </a:solidFill>
              </a:rPr>
              <a:t>---</a:t>
            </a:r>
            <a:r>
              <a:rPr lang="zh-CN" altLang="en-US" sz="3000" b="1" dirty="0">
                <a:solidFill>
                  <a:schemeClr val="bg1"/>
                </a:solidFill>
              </a:rPr>
              <a:t>腓</a:t>
            </a:r>
            <a:r>
              <a:rPr lang="en-US" altLang="zh-CN" sz="3000" b="1" dirty="0">
                <a:solidFill>
                  <a:schemeClr val="bg1"/>
                </a:solidFill>
              </a:rPr>
              <a:t>3</a:t>
            </a:r>
            <a:r>
              <a:rPr lang="zh-CN" altLang="en-US" sz="3000" b="1" dirty="0">
                <a:solidFill>
                  <a:schemeClr val="bg1"/>
                </a:solidFill>
              </a:rPr>
              <a:t>：</a:t>
            </a:r>
            <a:r>
              <a:rPr lang="en-US" altLang="zh-CN" sz="3000" b="1" dirty="0">
                <a:solidFill>
                  <a:schemeClr val="bg1"/>
                </a:solidFill>
              </a:rPr>
              <a:t>2-3/Phil. 3:2-3</a:t>
            </a:r>
            <a:endParaRPr sz="3000" b="1" dirty="0">
              <a:solidFill>
                <a:schemeClr val="bg1"/>
              </a:solidFill>
              <a:latin typeface="汉仪中楷简" panose="02010604000101010101" pitchFamily="2" charset="-122"/>
              <a:ea typeface="汉仪中楷简" panose="02010604000101010101" pitchFamily="2" charset="-122"/>
              <a:sym typeface="Calibri"/>
            </a:endParaRPr>
          </a:p>
        </p:txBody>
      </p:sp>
    </p:spTree>
    <p:extLst>
      <p:ext uri="{BB962C8B-B14F-4D97-AF65-F5344CB8AC3E}">
        <p14:creationId xmlns:p14="http://schemas.microsoft.com/office/powerpoint/2010/main" val="410731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4"/>
          <p:cNvSpPr txBox="1">
            <a:spLocks noGrp="1"/>
          </p:cNvSpPr>
          <p:nvPr>
            <p:ph type="title"/>
          </p:nvPr>
        </p:nvSpPr>
        <p:spPr>
          <a:xfrm>
            <a:off x="-28636" y="-13447"/>
            <a:ext cx="9144000" cy="6791319"/>
          </a:xfrm>
          <a:prstGeom prst="rect">
            <a:avLst/>
          </a:prstGeom>
          <a:noFill/>
          <a:ln>
            <a:noFill/>
          </a:ln>
        </p:spPr>
        <p:txBody>
          <a:bodyPr spcFirstLastPara="1" wrap="square" lIns="91425" tIns="45700" rIns="91425" bIns="45700" anchor="ctr" anchorCtr="0">
            <a:noAutofit/>
          </a:bodyPr>
          <a:lstStyle/>
          <a:p>
            <a:pPr lvl="0" algn="l"/>
            <a:r>
              <a:rPr lang="en-US" sz="3600" b="1" dirty="0" err="1">
                <a:solidFill>
                  <a:schemeClr val="lt1"/>
                </a:solidFill>
                <a:latin typeface="汉仪中楷简" panose="02010604000101010101" pitchFamily="2" charset="-122"/>
                <a:ea typeface="汉仪中楷简" panose="02010604000101010101" pitchFamily="2" charset="-122"/>
                <a:cs typeface="Arial"/>
                <a:sym typeface="Arial"/>
              </a:rPr>
              <a:t>其次，部分腓立比信徒在生活上迷失重心</a:t>
            </a:r>
            <a:br>
              <a:rPr lang="en-US" sz="3600" b="1" dirty="0">
                <a:solidFill>
                  <a:srgbClr val="FFFF00"/>
                </a:solidFill>
                <a:latin typeface="Arial"/>
                <a:ea typeface="Arial"/>
                <a:cs typeface="Arial"/>
                <a:sym typeface="Arial"/>
              </a:rPr>
            </a:br>
            <a:r>
              <a:rPr lang="en-US" sz="3200" b="1" dirty="0">
                <a:solidFill>
                  <a:srgbClr val="FFFF00"/>
                </a:solidFill>
                <a:latin typeface="Calibri"/>
                <a:ea typeface="Calibri"/>
                <a:cs typeface="Calibri"/>
                <a:sym typeface="Calibri"/>
              </a:rPr>
              <a:t>Second, some of them in the church of Philippi had problems in their lives.</a:t>
            </a:r>
            <a:br>
              <a:rPr lang="en-US" sz="3600" b="1" dirty="0">
                <a:solidFill>
                  <a:srgbClr val="FFFF00"/>
                </a:solidFill>
                <a:latin typeface="Calibri"/>
                <a:ea typeface="Calibri"/>
                <a:cs typeface="Calibri"/>
                <a:sym typeface="Calibri"/>
              </a:rPr>
            </a:br>
            <a:br>
              <a:rPr lang="en-US" sz="3600" b="1" dirty="0">
                <a:solidFill>
                  <a:srgbClr val="FFFF00"/>
                </a:solidFill>
                <a:latin typeface="Calibri"/>
                <a:ea typeface="Calibri"/>
                <a:cs typeface="Calibri"/>
                <a:sym typeface="Calibri"/>
              </a:rPr>
            </a:br>
            <a:br>
              <a:rPr lang="en-US" sz="3600" b="1" dirty="0">
                <a:solidFill>
                  <a:srgbClr val="FFFF00"/>
                </a:solidFill>
                <a:latin typeface="Calibri"/>
                <a:ea typeface="Calibri"/>
                <a:cs typeface="Calibri"/>
                <a:sym typeface="Calibri"/>
              </a:rPr>
            </a:br>
            <a:r>
              <a:rPr lang="zh-CN" altLang="en-US" sz="3600" b="1" dirty="0">
                <a:solidFill>
                  <a:srgbClr val="FFFF00"/>
                </a:solidFill>
                <a:latin typeface="汉仪中楷简" panose="02010604000101010101" pitchFamily="2" charset="-122"/>
                <a:ea typeface="汉仪中楷简" panose="02010604000101010101" pitchFamily="2" charset="-122"/>
              </a:rPr>
              <a:t>他们的神就是自己的肚腹，他们以自己的羞辱为荣耀，专以地上的事为念。</a:t>
            </a:r>
            <a:br>
              <a:rPr lang="en-US" sz="3600" b="1" dirty="0">
                <a:solidFill>
                  <a:srgbClr val="FFFF00"/>
                </a:solidFill>
                <a:latin typeface="汉仪中楷简" panose="02010604000101010101" pitchFamily="2" charset="-122"/>
                <a:ea typeface="汉仪中楷简" panose="02010604000101010101" pitchFamily="2" charset="-122"/>
                <a:cs typeface="Arial"/>
                <a:sym typeface="Arial"/>
              </a:rPr>
            </a:br>
            <a:br>
              <a:rPr lang="en-US" sz="2000" b="1" dirty="0">
                <a:solidFill>
                  <a:srgbClr val="FFFF00"/>
                </a:solidFill>
                <a:latin typeface="Arial"/>
                <a:ea typeface="Arial"/>
                <a:cs typeface="Arial"/>
                <a:sym typeface="Arial"/>
              </a:rPr>
            </a:br>
            <a:r>
              <a:rPr lang="en-US" sz="3600" b="1" dirty="0">
                <a:solidFill>
                  <a:srgbClr val="FFFF00"/>
                </a:solidFill>
              </a:rPr>
              <a:t>their god is their stomach, and their glory is in their shame. Their mind is set on earthly things.</a:t>
            </a:r>
            <a:br>
              <a:rPr lang="en-US" sz="3600" b="1" dirty="0">
                <a:solidFill>
                  <a:srgbClr val="FFFF00"/>
                </a:solidFill>
              </a:rPr>
            </a:br>
            <a:r>
              <a:rPr lang="en-US" sz="3600" b="1" dirty="0">
                <a:solidFill>
                  <a:srgbClr val="FFFF00"/>
                </a:solidFill>
              </a:rPr>
              <a:t>                                   </a:t>
            </a:r>
            <a:r>
              <a:rPr lang="en-US" sz="3200" b="1" dirty="0">
                <a:solidFill>
                  <a:schemeClr val="bg1"/>
                </a:solidFill>
              </a:rPr>
              <a:t>----</a:t>
            </a:r>
            <a:r>
              <a:rPr lang="zh-CN" altLang="en-US" sz="3200" b="1" dirty="0">
                <a:solidFill>
                  <a:schemeClr val="bg1"/>
                </a:solidFill>
              </a:rPr>
              <a:t>腓</a:t>
            </a:r>
            <a:r>
              <a:rPr lang="en-US" altLang="zh-CN" sz="3200" b="1" dirty="0">
                <a:solidFill>
                  <a:schemeClr val="bg1"/>
                </a:solidFill>
              </a:rPr>
              <a:t>3</a:t>
            </a:r>
            <a:r>
              <a:rPr lang="zh-CN" altLang="en-US" sz="3200" b="1" dirty="0">
                <a:solidFill>
                  <a:schemeClr val="bg1"/>
                </a:solidFill>
              </a:rPr>
              <a:t>：</a:t>
            </a:r>
            <a:r>
              <a:rPr lang="en-US" altLang="zh-CN" sz="3200" b="1" dirty="0">
                <a:solidFill>
                  <a:schemeClr val="bg1"/>
                </a:solidFill>
              </a:rPr>
              <a:t>19/Phil. 3:19</a:t>
            </a:r>
            <a:endParaRPr sz="3200" b="1" dirty="0">
              <a:solidFill>
                <a:schemeClr val="bg1"/>
              </a:solidFill>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4"/>
          <p:cNvSpPr txBox="1">
            <a:spLocks noGrp="1"/>
          </p:cNvSpPr>
          <p:nvPr>
            <p:ph type="title"/>
          </p:nvPr>
        </p:nvSpPr>
        <p:spPr>
          <a:xfrm>
            <a:off x="-28636" y="-13447"/>
            <a:ext cx="9144000" cy="6871447"/>
          </a:xfrm>
          <a:prstGeom prst="rect">
            <a:avLst/>
          </a:prstGeom>
          <a:noFill/>
          <a:ln>
            <a:noFill/>
          </a:ln>
        </p:spPr>
        <p:txBody>
          <a:bodyPr spcFirstLastPara="1" wrap="square" lIns="91425" tIns="45700" rIns="91425" bIns="45700" anchor="ctr" anchorCtr="0">
            <a:noAutofit/>
          </a:bodyPr>
          <a:lstStyle/>
          <a:p>
            <a:pPr lvl="0" algn="l"/>
            <a:r>
              <a:rPr lang="en-US" sz="3600" b="1" dirty="0" err="1">
                <a:solidFill>
                  <a:schemeClr val="bg1"/>
                </a:solidFill>
                <a:latin typeface="汉仪中楷简" panose="02010604000101010101" pitchFamily="2" charset="-122"/>
                <a:ea typeface="汉仪中楷简" panose="02010604000101010101" pitchFamily="2" charset="-122"/>
                <a:cs typeface="Arial"/>
                <a:sym typeface="Arial"/>
              </a:rPr>
              <a:t>最后，部分腓立比信徒在服侍中出现了问题</a:t>
            </a:r>
            <a:br>
              <a:rPr lang="en-US" sz="3600" b="1" dirty="0">
                <a:solidFill>
                  <a:schemeClr val="bg1"/>
                </a:solidFill>
                <a:latin typeface="Arial"/>
                <a:ea typeface="Arial"/>
                <a:cs typeface="Arial"/>
                <a:sym typeface="Arial"/>
              </a:rPr>
            </a:br>
            <a:r>
              <a:rPr lang="en-US" sz="3200" b="1" dirty="0">
                <a:solidFill>
                  <a:srgbClr val="FFFF00"/>
                </a:solidFill>
                <a:latin typeface="Calibri"/>
                <a:ea typeface="Calibri"/>
                <a:cs typeface="Calibri"/>
                <a:sym typeface="Calibri"/>
              </a:rPr>
              <a:t>Finally, some of them in the church of Philippi had problems when they did their ministries.</a:t>
            </a:r>
            <a:br>
              <a:rPr lang="en-US" sz="3600" b="1" dirty="0">
                <a:solidFill>
                  <a:srgbClr val="FFFF00"/>
                </a:solidFill>
                <a:latin typeface="Calibri"/>
                <a:ea typeface="Calibri"/>
                <a:cs typeface="Calibri"/>
                <a:sym typeface="Calibri"/>
              </a:rPr>
            </a:br>
            <a:br>
              <a:rPr lang="en-US" sz="2000" b="1" dirty="0">
                <a:solidFill>
                  <a:srgbClr val="FFFF00"/>
                </a:solidFill>
                <a:latin typeface="Calibri"/>
                <a:ea typeface="Calibri"/>
                <a:cs typeface="Calibri"/>
                <a:sym typeface="Calibri"/>
              </a:rPr>
            </a:br>
            <a:r>
              <a:rPr lang="en-US" altLang="zh-CN" sz="3200" b="1" dirty="0">
                <a:solidFill>
                  <a:srgbClr val="FFFF00"/>
                </a:solidFill>
                <a:latin typeface="汉仪中楷简" panose="02010604000101010101" pitchFamily="2" charset="-122"/>
                <a:ea typeface="汉仪中楷简" panose="02010604000101010101" pitchFamily="2" charset="-122"/>
                <a:cs typeface="Arial"/>
                <a:sym typeface="Arial"/>
              </a:rPr>
              <a:t>2</a:t>
            </a:r>
            <a:r>
              <a:rPr lang="zh-CN" altLang="en-US" sz="3200" b="1" dirty="0">
                <a:solidFill>
                  <a:srgbClr val="FFFF00"/>
                </a:solidFill>
                <a:latin typeface="汉仪中楷简" panose="02010604000101010101" pitchFamily="2" charset="-122"/>
                <a:ea typeface="汉仪中楷简" panose="02010604000101010101" pitchFamily="2" charset="-122"/>
                <a:cs typeface="Arial"/>
                <a:sym typeface="Arial"/>
              </a:rPr>
              <a:t>你们就要意念相同，爱心相同，有一样的心思，有一样的意念，使我的喜乐可以满足。</a:t>
            </a:r>
            <a:r>
              <a:rPr lang="en-US" altLang="zh-CN" sz="3200" b="1" dirty="0">
                <a:solidFill>
                  <a:srgbClr val="FFFF00"/>
                </a:solidFill>
                <a:latin typeface="汉仪中楷简" panose="02010604000101010101" pitchFamily="2" charset="-122"/>
                <a:ea typeface="汉仪中楷简" panose="02010604000101010101" pitchFamily="2" charset="-122"/>
                <a:cs typeface="Arial"/>
                <a:sym typeface="Arial"/>
              </a:rPr>
              <a:t>3</a:t>
            </a:r>
            <a:r>
              <a:rPr lang="zh-CN" altLang="en-US" sz="3200" b="1" dirty="0">
                <a:solidFill>
                  <a:srgbClr val="FFFF00"/>
                </a:solidFill>
                <a:latin typeface="汉仪中楷简" panose="02010604000101010101" pitchFamily="2" charset="-122"/>
                <a:ea typeface="汉仪中楷简" panose="02010604000101010101" pitchFamily="2" charset="-122"/>
                <a:cs typeface="Arial"/>
                <a:sym typeface="Arial"/>
              </a:rPr>
              <a:t>凡事</a:t>
            </a:r>
            <a:r>
              <a:rPr lang="zh-CN" altLang="en-US" sz="3200" b="1" dirty="0">
                <a:solidFill>
                  <a:schemeClr val="bg1"/>
                </a:solidFill>
                <a:latin typeface="汉仪中楷简" panose="02010604000101010101" pitchFamily="2" charset="-122"/>
                <a:ea typeface="汉仪中楷简" panose="02010604000101010101" pitchFamily="2" charset="-122"/>
                <a:cs typeface="Arial"/>
                <a:sym typeface="Arial"/>
              </a:rPr>
              <a:t>不可</a:t>
            </a:r>
            <a:r>
              <a:rPr lang="zh-CN" altLang="en-US" sz="3200" b="1" dirty="0">
                <a:solidFill>
                  <a:srgbClr val="FFFF00"/>
                </a:solidFill>
                <a:latin typeface="汉仪中楷简" panose="02010604000101010101" pitchFamily="2" charset="-122"/>
                <a:ea typeface="汉仪中楷简" panose="02010604000101010101" pitchFamily="2" charset="-122"/>
                <a:cs typeface="Arial"/>
                <a:sym typeface="Arial"/>
              </a:rPr>
              <a:t>结党，</a:t>
            </a:r>
            <a:r>
              <a:rPr lang="zh-CN" altLang="en-US" sz="3200" b="1" dirty="0">
                <a:solidFill>
                  <a:schemeClr val="bg1"/>
                </a:solidFill>
                <a:latin typeface="汉仪中楷简" panose="02010604000101010101" pitchFamily="2" charset="-122"/>
                <a:ea typeface="汉仪中楷简" panose="02010604000101010101" pitchFamily="2" charset="-122"/>
                <a:cs typeface="Arial"/>
                <a:sym typeface="Arial"/>
              </a:rPr>
              <a:t>不可</a:t>
            </a:r>
            <a:r>
              <a:rPr lang="zh-CN" altLang="en-US" sz="3200" b="1" dirty="0">
                <a:solidFill>
                  <a:srgbClr val="FFFF00"/>
                </a:solidFill>
                <a:latin typeface="汉仪中楷简" panose="02010604000101010101" pitchFamily="2" charset="-122"/>
                <a:ea typeface="汉仪中楷简" panose="02010604000101010101" pitchFamily="2" charset="-122"/>
                <a:cs typeface="Arial"/>
                <a:sym typeface="Arial"/>
              </a:rPr>
              <a:t>贪图虚浮的荣耀。只要存心谦卑，各人看别人比自己强。</a:t>
            </a:r>
            <a:r>
              <a:rPr lang="en-US" altLang="zh-CN" sz="3200" b="1" dirty="0">
                <a:solidFill>
                  <a:srgbClr val="FFFF00"/>
                </a:solidFill>
                <a:latin typeface="汉仪中楷简" panose="02010604000101010101" pitchFamily="2" charset="-122"/>
                <a:ea typeface="汉仪中楷简" panose="02010604000101010101" pitchFamily="2" charset="-122"/>
                <a:cs typeface="Arial"/>
                <a:sym typeface="Arial"/>
              </a:rPr>
              <a:t>4</a:t>
            </a:r>
            <a:r>
              <a:rPr lang="zh-CN" altLang="en-US" sz="3200" b="1" dirty="0">
                <a:solidFill>
                  <a:srgbClr val="FFFF00"/>
                </a:solidFill>
                <a:latin typeface="汉仪中楷简" panose="02010604000101010101" pitchFamily="2" charset="-122"/>
                <a:ea typeface="汉仪中楷简" panose="02010604000101010101" pitchFamily="2" charset="-122"/>
                <a:cs typeface="Arial"/>
                <a:sym typeface="Arial"/>
              </a:rPr>
              <a:t>各人</a:t>
            </a:r>
            <a:r>
              <a:rPr lang="zh-CN" altLang="en-US" sz="3200" b="1" dirty="0">
                <a:solidFill>
                  <a:schemeClr val="bg1"/>
                </a:solidFill>
                <a:latin typeface="汉仪中楷简" panose="02010604000101010101" pitchFamily="2" charset="-122"/>
                <a:ea typeface="汉仪中楷简" panose="02010604000101010101" pitchFamily="2" charset="-122"/>
                <a:cs typeface="Arial"/>
                <a:sym typeface="Arial"/>
              </a:rPr>
              <a:t>不要</a:t>
            </a:r>
            <a:r>
              <a:rPr lang="zh-CN" altLang="en-US" sz="3200" b="1" dirty="0">
                <a:solidFill>
                  <a:srgbClr val="FFFF00"/>
                </a:solidFill>
                <a:latin typeface="汉仪中楷简" panose="02010604000101010101" pitchFamily="2" charset="-122"/>
                <a:ea typeface="汉仪中楷简" panose="02010604000101010101" pitchFamily="2" charset="-122"/>
                <a:cs typeface="Arial"/>
                <a:sym typeface="Arial"/>
              </a:rPr>
              <a:t>单顾自己的事，也要顾别人的事</a:t>
            </a:r>
            <a:r>
              <a:rPr lang="zh-CN" altLang="en-US" sz="3200" b="1" dirty="0">
                <a:solidFill>
                  <a:srgbClr val="FFFF00"/>
                </a:solidFill>
                <a:latin typeface="Arial"/>
                <a:ea typeface="Arial"/>
                <a:cs typeface="Arial"/>
                <a:sym typeface="Arial"/>
              </a:rPr>
              <a:t>。</a:t>
            </a:r>
            <a:br>
              <a:rPr lang="en-US" altLang="zh-CN" sz="3600" b="1" dirty="0">
                <a:solidFill>
                  <a:srgbClr val="FFFF00"/>
                </a:solidFill>
                <a:latin typeface="Arial"/>
                <a:ea typeface="Arial"/>
                <a:cs typeface="Arial"/>
                <a:sym typeface="Arial"/>
              </a:rPr>
            </a:br>
            <a:r>
              <a:rPr lang="en-US" altLang="zh-CN" sz="2800" b="1" dirty="0">
                <a:solidFill>
                  <a:srgbClr val="FFFF00"/>
                </a:solidFill>
                <a:latin typeface="Arial"/>
                <a:ea typeface="Arial"/>
                <a:cs typeface="Arial"/>
                <a:sym typeface="Arial"/>
              </a:rPr>
              <a:t>T</a:t>
            </a:r>
            <a:r>
              <a:rPr lang="en-US" sz="2800" b="1" dirty="0">
                <a:solidFill>
                  <a:srgbClr val="FFFF00"/>
                </a:solidFill>
              </a:rPr>
              <a:t>hen make my joy complete by being like-minded, having the same love, being one in spirit and of one mind. Do nothing out of selfish ambition or vain conceit. Rather, in humility value others above yourselves, not looking to your own interests but each of you to the interests of the others.</a:t>
            </a:r>
            <a:br>
              <a:rPr lang="en-US" sz="2800" b="1" dirty="0">
                <a:solidFill>
                  <a:srgbClr val="FFFF00"/>
                </a:solidFill>
              </a:rPr>
            </a:br>
            <a:r>
              <a:rPr lang="en-US" sz="2800" b="1" dirty="0">
                <a:solidFill>
                  <a:srgbClr val="FFFF00"/>
                </a:solidFill>
              </a:rPr>
              <a:t>                                                   </a:t>
            </a:r>
            <a:r>
              <a:rPr lang="en-US" sz="2800" b="1" dirty="0">
                <a:solidFill>
                  <a:schemeClr val="bg1"/>
                </a:solidFill>
              </a:rPr>
              <a:t>----</a:t>
            </a:r>
            <a:r>
              <a:rPr lang="zh-CN" altLang="en-US" sz="2800" b="1" dirty="0">
                <a:solidFill>
                  <a:schemeClr val="bg1"/>
                </a:solidFill>
              </a:rPr>
              <a:t>腓</a:t>
            </a:r>
            <a:r>
              <a:rPr lang="en-US" altLang="zh-CN" sz="2800" b="1" dirty="0">
                <a:solidFill>
                  <a:schemeClr val="bg1"/>
                </a:solidFill>
              </a:rPr>
              <a:t>2</a:t>
            </a:r>
            <a:r>
              <a:rPr lang="zh-CN" altLang="en-US" sz="2800" b="1" dirty="0">
                <a:solidFill>
                  <a:schemeClr val="bg1"/>
                </a:solidFill>
              </a:rPr>
              <a:t>：</a:t>
            </a:r>
            <a:r>
              <a:rPr lang="en-US" altLang="zh-CN" sz="2800" b="1" dirty="0">
                <a:solidFill>
                  <a:schemeClr val="bg1"/>
                </a:solidFill>
              </a:rPr>
              <a:t>2-4/Phil.2:2-4</a:t>
            </a:r>
            <a:endParaRPr sz="2800" b="1" dirty="0">
              <a:solidFill>
                <a:schemeClr val="bg1"/>
              </a:solidFill>
              <a:sym typeface="Calibri"/>
            </a:endParaRPr>
          </a:p>
        </p:txBody>
      </p:sp>
    </p:spTree>
    <p:extLst>
      <p:ext uri="{BB962C8B-B14F-4D97-AF65-F5344CB8AC3E}">
        <p14:creationId xmlns:p14="http://schemas.microsoft.com/office/powerpoint/2010/main" val="2885661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5"/>
          <p:cNvSpPr txBox="1">
            <a:spLocks noGrp="1"/>
          </p:cNvSpPr>
          <p:nvPr>
            <p:ph type="title"/>
          </p:nvPr>
        </p:nvSpPr>
        <p:spPr>
          <a:xfrm>
            <a:off x="0" y="0"/>
            <a:ext cx="9144000" cy="6858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sz="3600" b="1" dirty="0" err="1">
                <a:solidFill>
                  <a:schemeClr val="bg1">
                    <a:lumMod val="95000"/>
                  </a:schemeClr>
                </a:solidFill>
                <a:latin typeface="汉仪中楷简" panose="02010604000101010101" pitchFamily="2" charset="-122"/>
                <a:ea typeface="汉仪中楷简" panose="02010604000101010101" pitchFamily="2" charset="-122"/>
                <a:cs typeface="Arial"/>
                <a:sym typeface="Arial"/>
              </a:rPr>
              <a:t>一、天国子民应当效法保罗的榜样</a:t>
            </a:r>
            <a:br>
              <a:rPr lang="en-US" sz="3600" dirty="0">
                <a:solidFill>
                  <a:srgbClr val="FFFF00"/>
                </a:solidFill>
                <a:latin typeface="Arial"/>
                <a:ea typeface="Arial"/>
                <a:cs typeface="Arial"/>
                <a:sym typeface="Arial"/>
              </a:rPr>
            </a:br>
            <a:r>
              <a:rPr lang="en-US" sz="3600" b="1" dirty="0">
                <a:solidFill>
                  <a:srgbClr val="FFFF00"/>
                </a:solidFill>
                <a:latin typeface="Calibri" panose="020F0502020204030204" pitchFamily="34" charset="0"/>
                <a:ea typeface="Arial"/>
                <a:cs typeface="Calibri" panose="020F0502020204030204" pitchFamily="34" charset="0"/>
                <a:sym typeface="Arial"/>
              </a:rPr>
              <a:t>I. The citizens of heaven should follow the example of Paul.	</a:t>
            </a:r>
            <a:br>
              <a:rPr lang="en-US" sz="3600" b="1" dirty="0">
                <a:solidFill>
                  <a:srgbClr val="FFFF00"/>
                </a:solidFill>
                <a:latin typeface="Arial"/>
                <a:ea typeface="Arial"/>
                <a:cs typeface="Arial"/>
                <a:sym typeface="Arial"/>
              </a:rPr>
            </a:br>
            <a:br>
              <a:rPr lang="en-US" sz="3600" dirty="0">
                <a:solidFill>
                  <a:srgbClr val="FFFF00"/>
                </a:solidFill>
                <a:latin typeface="Arial"/>
                <a:ea typeface="Arial"/>
                <a:cs typeface="Arial"/>
                <a:sym typeface="Arial"/>
              </a:rPr>
            </a:br>
            <a:br>
              <a:rPr lang="en-US" sz="2000" dirty="0">
                <a:solidFill>
                  <a:srgbClr val="FFFF00"/>
                </a:solidFill>
                <a:latin typeface="汉仪中楷简" panose="02010604000101010101" pitchFamily="2" charset="-122"/>
                <a:ea typeface="汉仪中楷简" panose="02010604000101010101" pitchFamily="2" charset="-122"/>
                <a:cs typeface="Arial"/>
                <a:sym typeface="Arial"/>
              </a:rPr>
            </a:br>
            <a:r>
              <a:rPr lang="en-US" sz="3600" b="1" dirty="0" err="1">
                <a:solidFill>
                  <a:srgbClr val="FFFF00"/>
                </a:solidFill>
                <a:latin typeface="汉仪中楷简" panose="02010604000101010101" pitchFamily="2" charset="-122"/>
                <a:ea typeface="汉仪中楷简" panose="02010604000101010101" pitchFamily="2" charset="-122"/>
                <a:cs typeface="Arial"/>
                <a:sym typeface="Arial"/>
              </a:rPr>
              <a:t>弟兄们，你们要一同效法我，也当留意看那些照我们榜样行的人</a:t>
            </a:r>
            <a:r>
              <a:rPr lang="en-US" sz="3600" b="1" dirty="0">
                <a:solidFill>
                  <a:srgbClr val="FFFF00"/>
                </a:solidFill>
                <a:latin typeface="汉仪中楷简" panose="02010604000101010101" pitchFamily="2" charset="-122"/>
                <a:ea typeface="汉仪中楷简" panose="02010604000101010101" pitchFamily="2" charset="-122"/>
                <a:cs typeface="Arial"/>
                <a:sym typeface="Arial"/>
              </a:rPr>
              <a:t>。</a:t>
            </a:r>
            <a:br>
              <a:rPr lang="en-US" sz="3600" b="1" dirty="0">
                <a:solidFill>
                  <a:srgbClr val="FFFF00"/>
                </a:solidFill>
                <a:latin typeface="汉仪中楷简" panose="02010604000101010101" pitchFamily="2" charset="-122"/>
                <a:ea typeface="汉仪中楷简" panose="02010604000101010101" pitchFamily="2" charset="-122"/>
                <a:cs typeface="Arial"/>
                <a:sym typeface="Arial"/>
              </a:rPr>
            </a:br>
            <a:br>
              <a:rPr lang="en-US" sz="3600" b="1" dirty="0">
                <a:solidFill>
                  <a:srgbClr val="FFFF00"/>
                </a:solidFill>
                <a:latin typeface="Calibri"/>
                <a:ea typeface="Calibri"/>
                <a:cs typeface="Calibri"/>
                <a:sym typeface="Calibri"/>
              </a:rPr>
            </a:br>
            <a:r>
              <a:rPr lang="en-US" sz="3200" b="1" dirty="0">
                <a:solidFill>
                  <a:srgbClr val="FFFF00"/>
                </a:solidFill>
                <a:latin typeface="Calibri"/>
                <a:ea typeface="Calibri"/>
                <a:cs typeface="Calibri"/>
                <a:sym typeface="Calibri"/>
              </a:rPr>
              <a:t>Join together in following my example, brothers and sisters, and just as you have us as a model, keep your eyes on those who live as we do.</a:t>
            </a:r>
            <a:br>
              <a:rPr lang="en-US" sz="3600" b="1" dirty="0">
                <a:solidFill>
                  <a:srgbClr val="FFFF00"/>
                </a:solidFill>
                <a:latin typeface="Calibri"/>
                <a:ea typeface="Calibri"/>
                <a:cs typeface="Calibri"/>
                <a:sym typeface="Calibri"/>
              </a:rPr>
            </a:br>
            <a:br>
              <a:rPr lang="en-US" sz="3600" b="1" dirty="0">
                <a:solidFill>
                  <a:srgbClr val="FFFF00"/>
                </a:solidFill>
                <a:latin typeface="Calibri"/>
                <a:ea typeface="Calibri"/>
                <a:cs typeface="Calibri"/>
                <a:sym typeface="Calibri"/>
              </a:rPr>
            </a:br>
            <a:r>
              <a:rPr lang="en-US" sz="3600" b="1" dirty="0">
                <a:solidFill>
                  <a:srgbClr val="FFFF00"/>
                </a:solidFill>
                <a:latin typeface="Calibri"/>
                <a:ea typeface="Calibri"/>
                <a:cs typeface="Calibri"/>
                <a:sym typeface="Calibri"/>
              </a:rPr>
              <a:t>                                      </a:t>
            </a:r>
            <a:r>
              <a:rPr lang="en-US" sz="3200" b="1" dirty="0">
                <a:solidFill>
                  <a:srgbClr val="FFFF00"/>
                </a:solidFill>
                <a:latin typeface="Calibri"/>
                <a:ea typeface="Calibri"/>
                <a:cs typeface="Calibri"/>
                <a:sym typeface="Calibri"/>
              </a:rPr>
              <a:t> </a:t>
            </a:r>
            <a:r>
              <a:rPr lang="en-US" sz="3200" b="1" dirty="0">
                <a:solidFill>
                  <a:schemeClr val="lt1"/>
                </a:solidFill>
                <a:latin typeface="Calibri"/>
                <a:ea typeface="Calibri"/>
                <a:cs typeface="Calibri"/>
                <a:sym typeface="Calibri"/>
              </a:rPr>
              <a:t>----腓3：17/Phil.3:17</a:t>
            </a:r>
            <a:endParaRPr sz="3200" b="1" dirty="0">
              <a:solidFill>
                <a:schemeClr val="lt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6"/>
          <p:cNvSpPr txBox="1">
            <a:spLocks noGrp="1"/>
          </p:cNvSpPr>
          <p:nvPr>
            <p:ph type="title"/>
          </p:nvPr>
        </p:nvSpPr>
        <p:spPr>
          <a:xfrm>
            <a:off x="0" y="-13447"/>
            <a:ext cx="3177000" cy="6858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br>
              <a:rPr lang="en-US">
                <a:solidFill>
                  <a:srgbClr val="FFFF00"/>
                </a:solidFill>
              </a:rPr>
            </a:br>
            <a:r>
              <a:rPr lang="en-US" sz="3600" b="1">
                <a:solidFill>
                  <a:srgbClr val="FFFF00"/>
                </a:solidFill>
              </a:rPr>
              <a:t>ἐπιλανθάνομαι</a:t>
            </a:r>
            <a:br>
              <a:rPr lang="en-US" sz="3200">
                <a:solidFill>
                  <a:srgbClr val="FFFF00"/>
                </a:solidFill>
              </a:rPr>
            </a:br>
            <a:br>
              <a:rPr lang="en-US" sz="3200" b="1">
                <a:solidFill>
                  <a:srgbClr val="FFFF00"/>
                </a:solidFill>
              </a:rPr>
            </a:br>
            <a:endParaRPr sz="3200" b="1">
              <a:solidFill>
                <a:srgbClr val="FFFF00"/>
              </a:solidFill>
            </a:endParaRPr>
          </a:p>
        </p:txBody>
      </p:sp>
      <p:sp>
        <p:nvSpPr>
          <p:cNvPr id="105" name="Google Shape;105;p16"/>
          <p:cNvSpPr/>
          <p:nvPr/>
        </p:nvSpPr>
        <p:spPr>
          <a:xfrm>
            <a:off x="3083169" y="2260140"/>
            <a:ext cx="573000" cy="2124300"/>
          </a:xfrm>
          <a:prstGeom prst="leftBrace">
            <a:avLst>
              <a:gd name="adj1" fmla="val 8333"/>
              <a:gd name="adj2" fmla="val 50000"/>
            </a:avLst>
          </a:prstGeom>
          <a:noFill/>
          <a:ln w="38100" cap="flat" cmpd="sng">
            <a:solidFill>
              <a:srgbClr val="FFFF00"/>
            </a:solidFill>
            <a:prstDash val="solid"/>
            <a:round/>
            <a:headEnd type="none" w="sm" len="sm"/>
            <a:tailEnd type="none" w="sm" len="sm"/>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1" i="0" u="none" strike="noStrike" cap="none">
              <a:solidFill>
                <a:srgbClr val="FFFF00"/>
              </a:solidFill>
              <a:latin typeface="Arial"/>
              <a:ea typeface="Arial"/>
              <a:cs typeface="Arial"/>
              <a:sym typeface="Arial"/>
            </a:endParaRPr>
          </a:p>
        </p:txBody>
      </p:sp>
      <p:sp>
        <p:nvSpPr>
          <p:cNvPr id="106" name="Google Shape;106;p16"/>
          <p:cNvSpPr txBox="1"/>
          <p:nvPr/>
        </p:nvSpPr>
        <p:spPr>
          <a:xfrm>
            <a:off x="3656298" y="332656"/>
            <a:ext cx="5487600" cy="64896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br>
              <a:rPr lang="en-US" sz="4400" b="0" i="0" u="none" strike="noStrike" cap="none" dirty="0">
                <a:solidFill>
                  <a:srgbClr val="FFFF00"/>
                </a:solidFill>
                <a:latin typeface="Arial"/>
                <a:ea typeface="Arial"/>
                <a:cs typeface="Arial"/>
                <a:sym typeface="Arial"/>
              </a:rPr>
            </a:br>
            <a:br>
              <a:rPr lang="en-US" sz="4400" b="0" i="0" u="none" strike="noStrike" cap="none" dirty="0">
                <a:solidFill>
                  <a:srgbClr val="FFFF00"/>
                </a:solidFill>
                <a:latin typeface="Arial"/>
                <a:ea typeface="Arial"/>
                <a:cs typeface="Arial"/>
                <a:sym typeface="Arial"/>
              </a:rPr>
            </a:br>
            <a:r>
              <a:rPr lang="en-US" sz="3600" b="1" i="0" u="none" strike="noStrike" cap="none" dirty="0" err="1">
                <a:solidFill>
                  <a:srgbClr val="FFFF00"/>
                </a:solidFill>
                <a:latin typeface="汉仪中楷简" panose="02010604000101010101" pitchFamily="2" charset="-122"/>
                <a:ea typeface="汉仪中楷简" panose="02010604000101010101" pitchFamily="2" charset="-122"/>
                <a:sym typeface="Arial"/>
              </a:rPr>
              <a:t>forget：</a:t>
            </a:r>
            <a:r>
              <a:rPr lang="en-US" sz="3600" b="1" i="0" u="none" strike="noStrike" cap="none" dirty="0" err="1">
                <a:solidFill>
                  <a:schemeClr val="lt1"/>
                </a:solidFill>
                <a:latin typeface="汉仪中楷简" panose="02010604000101010101" pitchFamily="2" charset="-122"/>
                <a:ea typeface="汉仪中楷简" panose="02010604000101010101" pitchFamily="2" charset="-122"/>
                <a:sym typeface="Arial"/>
              </a:rPr>
              <a:t>忘记</a:t>
            </a:r>
            <a:br>
              <a:rPr lang="en-US" sz="3600" b="0" i="0" u="none" strike="noStrike" cap="none" dirty="0">
                <a:solidFill>
                  <a:srgbClr val="FFFF00"/>
                </a:solidFill>
                <a:latin typeface="汉仪中楷简" panose="02010604000101010101" pitchFamily="2" charset="-122"/>
                <a:ea typeface="汉仪中楷简" panose="02010604000101010101" pitchFamily="2" charset="-122"/>
                <a:sym typeface="Arial"/>
              </a:rPr>
            </a:br>
            <a:endParaRPr sz="3600" b="0" i="0" u="none" strike="noStrike" cap="none" dirty="0">
              <a:solidFill>
                <a:srgbClr val="FFFF00"/>
              </a:solidFill>
              <a:latin typeface="汉仪中楷简" panose="02010604000101010101" pitchFamily="2" charset="-122"/>
              <a:ea typeface="汉仪中楷简" panose="02010604000101010101" pitchFamily="2" charset="-122"/>
              <a:sym typeface="Arial"/>
            </a:endParaRPr>
          </a:p>
          <a:p>
            <a:pPr marL="0" marR="0" lvl="0" indent="0" algn="l" rtl="0">
              <a:lnSpc>
                <a:spcPct val="100000"/>
              </a:lnSpc>
              <a:spcBef>
                <a:spcPts val="0"/>
              </a:spcBef>
              <a:spcAft>
                <a:spcPts val="0"/>
              </a:spcAft>
              <a:buNone/>
            </a:pPr>
            <a:br>
              <a:rPr lang="en-US" sz="3600" b="0" i="0" u="none" strike="noStrike" cap="none" dirty="0">
                <a:solidFill>
                  <a:srgbClr val="FFFF00"/>
                </a:solidFill>
                <a:latin typeface="汉仪中楷简" panose="02010604000101010101" pitchFamily="2" charset="-122"/>
                <a:ea typeface="汉仪中楷简" panose="02010604000101010101" pitchFamily="2" charset="-122"/>
                <a:sym typeface="Arial"/>
              </a:rPr>
            </a:br>
            <a:r>
              <a:rPr lang="en-US" sz="3600" b="0" i="0" u="none" strike="noStrike" cap="none" dirty="0">
                <a:solidFill>
                  <a:srgbClr val="FFFF00"/>
                </a:solidFill>
                <a:latin typeface="汉仪中楷简" panose="02010604000101010101" pitchFamily="2" charset="-122"/>
                <a:ea typeface="汉仪中楷简" panose="02010604000101010101" pitchFamily="2" charset="-122"/>
                <a:sym typeface="Arial"/>
              </a:rPr>
              <a:t>            </a:t>
            </a:r>
            <a:br>
              <a:rPr lang="en-US" sz="3600" b="0" i="0" u="none" strike="noStrike" cap="none" dirty="0">
                <a:solidFill>
                  <a:srgbClr val="FFFF00"/>
                </a:solidFill>
                <a:latin typeface="汉仪中楷简" panose="02010604000101010101" pitchFamily="2" charset="-122"/>
                <a:ea typeface="汉仪中楷简" panose="02010604000101010101" pitchFamily="2" charset="-122"/>
                <a:sym typeface="Arial"/>
              </a:rPr>
            </a:br>
            <a:r>
              <a:rPr lang="en-US" sz="3600" b="1" i="0" u="none" strike="noStrike" cap="none" dirty="0" err="1">
                <a:solidFill>
                  <a:srgbClr val="FFFF00"/>
                </a:solidFill>
                <a:latin typeface="汉仪中楷简" panose="02010604000101010101" pitchFamily="2" charset="-122"/>
                <a:ea typeface="汉仪中楷简" panose="02010604000101010101" pitchFamily="2" charset="-122"/>
                <a:sym typeface="Arial"/>
              </a:rPr>
              <a:t>neglect：</a:t>
            </a:r>
            <a:r>
              <a:rPr lang="en-US" sz="3600" b="1" i="0" u="none" strike="noStrike" cap="none" dirty="0" err="1">
                <a:solidFill>
                  <a:schemeClr val="lt1"/>
                </a:solidFill>
                <a:latin typeface="汉仪中楷简" panose="02010604000101010101" pitchFamily="2" charset="-122"/>
                <a:ea typeface="汉仪中楷简" panose="02010604000101010101" pitchFamily="2" charset="-122"/>
                <a:sym typeface="Arial"/>
              </a:rPr>
              <a:t>忽视，不被重视</a:t>
            </a:r>
            <a:endParaRPr sz="3600" b="1" i="0" u="none" strike="noStrike" cap="none" dirty="0">
              <a:solidFill>
                <a:schemeClr val="lt1"/>
              </a:solidFill>
              <a:latin typeface="汉仪中楷简" panose="02010604000101010101" pitchFamily="2" charset="-122"/>
              <a:ea typeface="汉仪中楷简" panose="02010604000101010101" pitchFamily="2" charset="-122"/>
              <a:sym typeface="Arial"/>
            </a:endParaRPr>
          </a:p>
          <a:p>
            <a:pPr marL="0" marR="0" lvl="0" indent="0" algn="l" rtl="0">
              <a:lnSpc>
                <a:spcPct val="100000"/>
              </a:lnSpc>
              <a:spcBef>
                <a:spcPts val="0"/>
              </a:spcBef>
              <a:spcAft>
                <a:spcPts val="0"/>
              </a:spcAft>
              <a:buNone/>
            </a:pPr>
            <a:endParaRPr sz="3200" b="1" i="0" u="none" strike="noStrike" cap="none" dirty="0">
              <a:solidFill>
                <a:srgbClr val="FFFF00"/>
              </a:solidFill>
              <a:latin typeface="Arial"/>
              <a:ea typeface="Arial"/>
              <a:cs typeface="Arial"/>
              <a:sym typeface="Arial"/>
            </a:endParaRPr>
          </a:p>
          <a:p>
            <a:pPr marL="0" marR="0" lvl="0" indent="0" algn="l" rtl="0">
              <a:lnSpc>
                <a:spcPct val="100000"/>
              </a:lnSpc>
              <a:spcBef>
                <a:spcPts val="0"/>
              </a:spcBef>
              <a:spcAft>
                <a:spcPts val="0"/>
              </a:spcAft>
              <a:buNone/>
            </a:pPr>
            <a:endParaRPr sz="3200" b="1" i="0" u="none" strike="noStrike" cap="none" dirty="0">
              <a:solidFill>
                <a:srgbClr val="FFFF00"/>
              </a:solidFill>
              <a:latin typeface="Arial"/>
              <a:ea typeface="Arial"/>
              <a:cs typeface="Arial"/>
              <a:sym typeface="Arial"/>
            </a:endParaRPr>
          </a:p>
          <a:p>
            <a:pPr marL="0" marR="0" lvl="0" indent="0" algn="l" rtl="0">
              <a:lnSpc>
                <a:spcPct val="100000"/>
              </a:lnSpc>
              <a:spcBef>
                <a:spcPts val="0"/>
              </a:spcBef>
              <a:spcAft>
                <a:spcPts val="0"/>
              </a:spcAft>
              <a:buNone/>
            </a:pPr>
            <a:br>
              <a:rPr lang="en-US" sz="3200" b="1" i="0" u="none" strike="noStrike" cap="none" dirty="0">
                <a:solidFill>
                  <a:srgbClr val="FFFF00"/>
                </a:solidFill>
                <a:latin typeface="Arial"/>
                <a:ea typeface="Arial"/>
                <a:cs typeface="Arial"/>
                <a:sym typeface="Arial"/>
              </a:rPr>
            </a:br>
            <a:endParaRPr sz="3200" b="1" i="0" u="none" strike="noStrike" cap="none" dirty="0">
              <a:solidFill>
                <a:srgbClr val="FFFF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17"/>
          <p:cNvSpPr txBox="1">
            <a:spLocks noGrp="1"/>
          </p:cNvSpPr>
          <p:nvPr>
            <p:ph type="title"/>
          </p:nvPr>
        </p:nvSpPr>
        <p:spPr>
          <a:xfrm>
            <a:off x="1055076" y="0"/>
            <a:ext cx="8088923" cy="6858000"/>
          </a:xfrm>
          <a:prstGeom prst="rect">
            <a:avLst/>
          </a:prstGeom>
          <a:noFill/>
          <a:ln>
            <a:noFill/>
          </a:ln>
        </p:spPr>
        <p:txBody>
          <a:bodyPr spcFirstLastPara="1" wrap="square" lIns="91425" tIns="45700" rIns="91425" bIns="45700" anchor="ctr" anchorCtr="0">
            <a:noAutofit/>
          </a:bodyPr>
          <a:lstStyle/>
          <a:p>
            <a:pPr lvl="0" algn="l"/>
            <a:r>
              <a:rPr lang="en-US" sz="3300" b="1" dirty="0" err="1">
                <a:solidFill>
                  <a:schemeClr val="lt1"/>
                </a:solidFill>
                <a:latin typeface="汉仪中楷简" panose="02010604000101010101" pitchFamily="2" charset="-122"/>
                <a:ea typeface="汉仪中楷简" panose="02010604000101010101" pitchFamily="2" charset="-122"/>
                <a:sym typeface="Calibri"/>
              </a:rPr>
              <a:t>血统</a:t>
            </a:r>
            <a:r>
              <a:rPr lang="en-US" sz="3300" b="1" dirty="0" err="1">
                <a:solidFill>
                  <a:srgbClr val="FFFF00"/>
                </a:solidFill>
                <a:latin typeface="汉仪中楷简" panose="02010604000101010101" pitchFamily="2" charset="-122"/>
                <a:ea typeface="汉仪中楷简" panose="02010604000101010101" pitchFamily="2" charset="-122"/>
                <a:sym typeface="Calibri"/>
              </a:rPr>
              <a:t>：便雅悯支派的人</a:t>
            </a:r>
            <a:br>
              <a:rPr lang="en-US" sz="3300" b="1" dirty="0">
                <a:solidFill>
                  <a:srgbClr val="FFFF00"/>
                </a:solidFill>
                <a:latin typeface="汉仪中楷简" panose="02010604000101010101" pitchFamily="2" charset="-122"/>
                <a:ea typeface="汉仪中楷简" panose="02010604000101010101" pitchFamily="2" charset="-122"/>
                <a:sym typeface="Calibri"/>
              </a:rPr>
            </a:br>
            <a:r>
              <a:rPr lang="en-US" sz="3000" b="1" dirty="0">
                <a:solidFill>
                  <a:srgbClr val="FFFF00"/>
                </a:solidFill>
                <a:latin typeface="汉仪中楷简" panose="02010604000101010101" pitchFamily="2" charset="-122"/>
                <a:ea typeface="汉仪中楷简" panose="02010604000101010101" pitchFamily="2" charset="-122"/>
                <a:sym typeface="Calibri"/>
              </a:rPr>
              <a:t>Blood: The tribe of Benjamin</a:t>
            </a:r>
            <a:br>
              <a:rPr lang="en-US" sz="3200" b="1" dirty="0">
                <a:solidFill>
                  <a:srgbClr val="FFFF00"/>
                </a:solidFill>
                <a:latin typeface="汉仪中楷简" panose="02010604000101010101" pitchFamily="2" charset="-122"/>
                <a:ea typeface="汉仪中楷简" panose="02010604000101010101" pitchFamily="2" charset="-122"/>
                <a:sym typeface="Calibri"/>
              </a:rPr>
            </a:br>
            <a:br>
              <a:rPr lang="en-US" sz="1000" b="1" dirty="0">
                <a:solidFill>
                  <a:srgbClr val="FFFF00"/>
                </a:solidFill>
                <a:latin typeface="汉仪中楷简" panose="02010604000101010101" pitchFamily="2" charset="-122"/>
                <a:ea typeface="汉仪中楷简" panose="02010604000101010101" pitchFamily="2" charset="-122"/>
                <a:sym typeface="Calibri"/>
              </a:rPr>
            </a:br>
            <a:r>
              <a:rPr lang="en-US" sz="3300" b="1" dirty="0" err="1">
                <a:solidFill>
                  <a:schemeClr val="lt1"/>
                </a:solidFill>
                <a:latin typeface="汉仪中楷简" panose="02010604000101010101" pitchFamily="2" charset="-122"/>
                <a:ea typeface="汉仪中楷简" panose="02010604000101010101" pitchFamily="2" charset="-122"/>
                <a:sym typeface="Calibri"/>
              </a:rPr>
              <a:t>身份</a:t>
            </a:r>
            <a:r>
              <a:rPr lang="en-US" sz="3300" b="1" dirty="0" err="1">
                <a:solidFill>
                  <a:srgbClr val="FFFF00"/>
                </a:solidFill>
                <a:latin typeface="汉仪中楷简" panose="02010604000101010101" pitchFamily="2" charset="-122"/>
                <a:ea typeface="汉仪中楷简" panose="02010604000101010101" pitchFamily="2" charset="-122"/>
                <a:sym typeface="Calibri"/>
              </a:rPr>
              <a:t>：罗马公民</a:t>
            </a:r>
            <a:br>
              <a:rPr lang="en-US" sz="3200" b="1" dirty="0">
                <a:solidFill>
                  <a:srgbClr val="FFFF00"/>
                </a:solidFill>
                <a:latin typeface="汉仪中楷简" panose="02010604000101010101" pitchFamily="2" charset="-122"/>
                <a:ea typeface="汉仪中楷简" panose="02010604000101010101" pitchFamily="2" charset="-122"/>
                <a:sym typeface="Calibri"/>
              </a:rPr>
            </a:br>
            <a:r>
              <a:rPr lang="en-US" sz="3000" b="1" dirty="0">
                <a:solidFill>
                  <a:srgbClr val="FFFF00"/>
                </a:solidFill>
                <a:latin typeface="汉仪中楷简" panose="02010604000101010101" pitchFamily="2" charset="-122"/>
                <a:ea typeface="汉仪中楷简" panose="02010604000101010101" pitchFamily="2" charset="-122"/>
                <a:sym typeface="Calibri"/>
              </a:rPr>
              <a:t>Identity: the citizenship of Rom</a:t>
            </a:r>
            <a:r>
              <a:rPr lang="en-US" sz="3000" b="1" dirty="0">
                <a:solidFill>
                  <a:srgbClr val="FFFF00"/>
                </a:solidFill>
                <a:latin typeface="汉仪中楷简" panose="02010604000101010101" pitchFamily="2" charset="-122"/>
                <a:ea typeface="汉仪中楷简" panose="02010604000101010101" pitchFamily="2" charset="-122"/>
              </a:rPr>
              <a:t>e</a:t>
            </a:r>
            <a:br>
              <a:rPr lang="en-US" sz="3200" b="1" dirty="0">
                <a:solidFill>
                  <a:srgbClr val="FFFF00"/>
                </a:solidFill>
                <a:latin typeface="汉仪中楷简" panose="02010604000101010101" pitchFamily="2" charset="-122"/>
                <a:ea typeface="汉仪中楷简" panose="02010604000101010101" pitchFamily="2" charset="-122"/>
              </a:rPr>
            </a:br>
            <a:br>
              <a:rPr lang="en-US" sz="1000" b="1" dirty="0">
                <a:solidFill>
                  <a:srgbClr val="FFFF00"/>
                </a:solidFill>
                <a:latin typeface="汉仪中楷简" panose="02010604000101010101" pitchFamily="2" charset="-122"/>
                <a:ea typeface="汉仪中楷简" panose="02010604000101010101" pitchFamily="2" charset="-122"/>
                <a:sym typeface="Calibri"/>
              </a:rPr>
            </a:br>
            <a:r>
              <a:rPr lang="en-US" sz="3300" b="1" dirty="0" err="1">
                <a:solidFill>
                  <a:schemeClr val="lt1"/>
                </a:solidFill>
                <a:latin typeface="汉仪中楷简" panose="02010604000101010101" pitchFamily="2" charset="-122"/>
                <a:ea typeface="汉仪中楷简" panose="02010604000101010101" pitchFamily="2" charset="-122"/>
                <a:sym typeface="Calibri"/>
              </a:rPr>
              <a:t>学历</a:t>
            </a:r>
            <a:r>
              <a:rPr lang="en-US" sz="3300" b="1" dirty="0">
                <a:solidFill>
                  <a:srgbClr val="FFFF00"/>
                </a:solidFill>
                <a:latin typeface="汉仪中楷简" panose="02010604000101010101" pitchFamily="2" charset="-122"/>
                <a:ea typeface="汉仪中楷简" panose="02010604000101010101" pitchFamily="2" charset="-122"/>
                <a:sym typeface="Calibri"/>
              </a:rPr>
              <a:t>： </a:t>
            </a:r>
            <a:r>
              <a:rPr lang="en-US" sz="3300" b="1" dirty="0" err="1">
                <a:solidFill>
                  <a:srgbClr val="FFFF00"/>
                </a:solidFill>
                <a:latin typeface="汉仪中楷简" panose="02010604000101010101" pitchFamily="2" charset="-122"/>
                <a:ea typeface="汉仪中楷简" panose="02010604000101010101" pitchFamily="2" charset="-122"/>
                <a:sym typeface="Calibri"/>
              </a:rPr>
              <a:t>受教于迦玛列门下</a:t>
            </a:r>
            <a:br>
              <a:rPr lang="en-US" sz="3200" b="1" dirty="0">
                <a:solidFill>
                  <a:srgbClr val="FFFF00"/>
                </a:solidFill>
                <a:latin typeface="汉仪中楷简" panose="02010604000101010101" pitchFamily="2" charset="-122"/>
                <a:ea typeface="汉仪中楷简" panose="02010604000101010101" pitchFamily="2" charset="-122"/>
                <a:sym typeface="Calibri"/>
              </a:rPr>
            </a:br>
            <a:r>
              <a:rPr lang="en-US" sz="3000" b="1" dirty="0">
                <a:solidFill>
                  <a:srgbClr val="FFFF00"/>
                </a:solidFill>
                <a:latin typeface="汉仪中楷简" panose="02010604000101010101" pitchFamily="2" charset="-122"/>
                <a:ea typeface="汉仪中楷简" panose="02010604000101010101" pitchFamily="2" charset="-122"/>
                <a:sym typeface="Calibri"/>
              </a:rPr>
              <a:t>Education: studied with Gamaliel</a:t>
            </a:r>
            <a:br>
              <a:rPr lang="en-US" dirty="0">
                <a:solidFill>
                  <a:schemeClr val="lt1"/>
                </a:solidFill>
                <a:latin typeface="Calibri"/>
                <a:ea typeface="Calibri"/>
                <a:cs typeface="Calibri"/>
                <a:sym typeface="Calibri"/>
              </a:rPr>
            </a:br>
            <a:br>
              <a:rPr lang="en-US" sz="1200" dirty="0">
                <a:solidFill>
                  <a:schemeClr val="lt1"/>
                </a:solidFill>
                <a:latin typeface="Calibri"/>
                <a:ea typeface="Calibri"/>
                <a:cs typeface="Calibri"/>
                <a:sym typeface="Calibri"/>
              </a:rPr>
            </a:br>
            <a:br>
              <a:rPr lang="en-US" dirty="0">
                <a:solidFill>
                  <a:schemeClr val="lt1"/>
                </a:solidFill>
                <a:latin typeface="Calibri"/>
                <a:ea typeface="Calibri"/>
                <a:cs typeface="Calibri"/>
                <a:sym typeface="Calibri"/>
              </a:rPr>
            </a:br>
            <a:br>
              <a:rPr lang="en-US" sz="3600" dirty="0">
                <a:solidFill>
                  <a:schemeClr val="lt1"/>
                </a:solidFill>
                <a:latin typeface="汉仪中楷简" panose="02010604000101010101" pitchFamily="2" charset="-122"/>
                <a:ea typeface="汉仪中楷简" panose="02010604000101010101" pitchFamily="2" charset="-122"/>
                <a:sym typeface="Calibri"/>
              </a:rPr>
            </a:br>
            <a:r>
              <a:rPr lang="en-US" sz="3600" b="1" dirty="0" err="1">
                <a:solidFill>
                  <a:schemeClr val="lt1"/>
                </a:solidFill>
                <a:latin typeface="汉仪中楷简" panose="02010604000101010101" pitchFamily="2" charset="-122"/>
                <a:ea typeface="汉仪中楷简" panose="02010604000101010101" pitchFamily="2" charset="-122"/>
                <a:cs typeface="Arial"/>
                <a:sym typeface="Arial"/>
              </a:rPr>
              <a:t>信仰</a:t>
            </a:r>
            <a:r>
              <a:rPr lang="en-US" sz="3600" b="1" dirty="0">
                <a:solidFill>
                  <a:schemeClr val="lt1"/>
                </a:solidFill>
                <a:latin typeface="汉仪中楷简" panose="02010604000101010101" pitchFamily="2" charset="-122"/>
                <a:ea typeface="汉仪中楷简" panose="02010604000101010101" pitchFamily="2" charset="-122"/>
                <a:cs typeface="Arial"/>
                <a:sym typeface="Arial"/>
              </a:rPr>
              <a:t>：</a:t>
            </a:r>
            <a:br>
              <a:rPr lang="en-US" sz="3600" b="1" dirty="0">
                <a:solidFill>
                  <a:schemeClr val="lt1"/>
                </a:solidFill>
                <a:latin typeface="汉仪中楷简" panose="02010604000101010101" pitchFamily="2" charset="-122"/>
                <a:ea typeface="汉仪中楷简" panose="02010604000101010101" pitchFamily="2" charset="-122"/>
                <a:cs typeface="Arial"/>
                <a:sym typeface="Arial"/>
              </a:rPr>
            </a:br>
            <a:r>
              <a:rPr lang="en-US" sz="3000" b="1" dirty="0">
                <a:solidFill>
                  <a:srgbClr val="FFFF00"/>
                </a:solidFill>
                <a:latin typeface="汉仪中楷简" panose="02010604000101010101" pitchFamily="2" charset="-122"/>
                <a:ea typeface="汉仪中楷简" panose="02010604000101010101" pitchFamily="2" charset="-122"/>
                <a:cs typeface="Arial"/>
                <a:sym typeface="Arial"/>
              </a:rPr>
              <a:t>Belief:</a:t>
            </a:r>
            <a:br>
              <a:rPr lang="en-US" sz="3600" b="1" dirty="0">
                <a:solidFill>
                  <a:srgbClr val="FFFF00"/>
                </a:solidFill>
                <a:latin typeface="汉仪中楷简" panose="02010604000101010101" pitchFamily="2" charset="-122"/>
                <a:ea typeface="汉仪中楷简" panose="02010604000101010101" pitchFamily="2" charset="-122"/>
                <a:cs typeface="Arial"/>
                <a:sym typeface="Arial"/>
              </a:rPr>
            </a:br>
            <a:br>
              <a:rPr lang="en-US" sz="3200" b="1" dirty="0">
                <a:solidFill>
                  <a:srgbClr val="FFFF00"/>
                </a:solidFill>
                <a:latin typeface="Arial"/>
                <a:ea typeface="Arial"/>
                <a:cs typeface="Arial"/>
                <a:sym typeface="Arial"/>
              </a:rPr>
            </a:br>
            <a:endParaRPr sz="3200" dirty="0">
              <a:solidFill>
                <a:schemeClr val="lt1"/>
              </a:solidFill>
              <a:latin typeface="Calibri"/>
              <a:ea typeface="Calibri"/>
              <a:cs typeface="Calibri"/>
              <a:sym typeface="Calibri"/>
            </a:endParaRPr>
          </a:p>
        </p:txBody>
      </p:sp>
      <p:sp>
        <p:nvSpPr>
          <p:cNvPr id="3" name="Google Shape;140;p22">
            <a:extLst>
              <a:ext uri="{FF2B5EF4-FFF2-40B4-BE49-F238E27FC236}">
                <a16:creationId xmlns:a16="http://schemas.microsoft.com/office/drawing/2014/main" id="{DA0000E6-23DD-47F7-8445-FB14509BF30D}"/>
              </a:ext>
            </a:extLst>
          </p:cNvPr>
          <p:cNvSpPr txBox="1">
            <a:spLocks/>
          </p:cNvSpPr>
          <p:nvPr/>
        </p:nvSpPr>
        <p:spPr>
          <a:xfrm>
            <a:off x="0" y="0"/>
            <a:ext cx="844062" cy="6858000"/>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1pPr>
            <a:lvl2pPr marR="0" lvl="1"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2pPr>
            <a:lvl3pPr marR="0" lvl="2"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3pPr>
            <a:lvl4pPr marR="0" lvl="3"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4pPr>
            <a:lvl5pPr marR="0" lvl="4"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9pPr>
          </a:lstStyle>
          <a:p>
            <a:pPr algn="l"/>
            <a:r>
              <a:rPr lang="zh-CN" altLang="en-US" sz="4000" b="1" dirty="0">
                <a:solidFill>
                  <a:srgbClr val="FFFF00"/>
                </a:solidFill>
                <a:latin typeface="汉仪中楷简" panose="02010604000101010101" pitchFamily="2" charset="-122"/>
                <a:ea typeface="汉仪中楷简" panose="02010604000101010101" pitchFamily="2" charset="-122"/>
              </a:rPr>
              <a:t>保罗</a:t>
            </a:r>
            <a:endParaRPr lang="el-GR" sz="4000" b="1" dirty="0">
              <a:solidFill>
                <a:srgbClr val="FFFF00"/>
              </a:solidFill>
              <a:ea typeface="汉仪中楷简" panose="02010604000101010101" pitchFamily="2" charset="-122"/>
            </a:endParaRPr>
          </a:p>
        </p:txBody>
      </p:sp>
      <p:sp>
        <p:nvSpPr>
          <p:cNvPr id="4" name="Google Shape;118;p18">
            <a:extLst>
              <a:ext uri="{FF2B5EF4-FFF2-40B4-BE49-F238E27FC236}">
                <a16:creationId xmlns:a16="http://schemas.microsoft.com/office/drawing/2014/main" id="{92AB3128-F656-461A-82BB-5D9C4B24D178}"/>
              </a:ext>
            </a:extLst>
          </p:cNvPr>
          <p:cNvSpPr txBox="1"/>
          <p:nvPr/>
        </p:nvSpPr>
        <p:spPr>
          <a:xfrm>
            <a:off x="2590800" y="3845169"/>
            <a:ext cx="6553199" cy="2872154"/>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en-US" sz="3300" b="1" i="0" u="none" strike="noStrike" cap="none" dirty="0" err="1">
                <a:solidFill>
                  <a:srgbClr val="FFFF00"/>
                </a:solidFill>
                <a:latin typeface="汉仪中楷简" panose="02010604000101010101" pitchFamily="2" charset="-122"/>
                <a:ea typeface="汉仪中楷简" panose="02010604000101010101" pitchFamily="2" charset="-122"/>
                <a:sym typeface="Arial"/>
              </a:rPr>
              <a:t>就律法说：我是法利赛人</a:t>
            </a:r>
            <a:endParaRPr sz="3300" b="1" i="0" u="none" strike="noStrike" cap="none" dirty="0">
              <a:solidFill>
                <a:srgbClr val="FFFF00"/>
              </a:solidFill>
              <a:latin typeface="汉仪中楷简" panose="02010604000101010101" pitchFamily="2" charset="-122"/>
              <a:ea typeface="汉仪中楷简" panose="02010604000101010101" pitchFamily="2" charset="-122"/>
              <a:sym typeface="Arial"/>
            </a:endParaRPr>
          </a:p>
          <a:p>
            <a:pPr marL="0" marR="0" lvl="0" indent="0" algn="l" rtl="0">
              <a:lnSpc>
                <a:spcPct val="100000"/>
              </a:lnSpc>
              <a:spcBef>
                <a:spcPts val="0"/>
              </a:spcBef>
              <a:spcAft>
                <a:spcPts val="0"/>
              </a:spcAft>
              <a:buNone/>
            </a:pPr>
            <a:r>
              <a:rPr lang="en-US" sz="3000" b="1" i="0" u="none" strike="noStrike" cap="none" dirty="0">
                <a:solidFill>
                  <a:srgbClr val="FFFF00"/>
                </a:solidFill>
                <a:latin typeface="汉仪中楷简" panose="02010604000101010101" pitchFamily="2" charset="-122"/>
                <a:ea typeface="汉仪中楷简" panose="02010604000101010101" pitchFamily="2" charset="-122"/>
                <a:sym typeface="Arial"/>
              </a:rPr>
              <a:t>In regard </a:t>
            </a:r>
            <a:r>
              <a:rPr lang="en-US" sz="3000" b="1" dirty="0">
                <a:solidFill>
                  <a:srgbClr val="FFFF00"/>
                </a:solidFill>
                <a:latin typeface="汉仪中楷简" panose="02010604000101010101" pitchFamily="2" charset="-122"/>
                <a:ea typeface="汉仪中楷简" panose="02010604000101010101" pitchFamily="2" charset="-122"/>
              </a:rPr>
              <a:t>to</a:t>
            </a:r>
            <a:r>
              <a:rPr lang="en-US" sz="3000" b="1" i="0" u="none" strike="noStrike" cap="none" dirty="0">
                <a:solidFill>
                  <a:srgbClr val="FFFF00"/>
                </a:solidFill>
                <a:latin typeface="汉仪中楷简" panose="02010604000101010101" pitchFamily="2" charset="-122"/>
                <a:ea typeface="汉仪中楷简" panose="02010604000101010101" pitchFamily="2" charset="-122"/>
                <a:sym typeface="Arial"/>
              </a:rPr>
              <a:t> the law, a Pharisee</a:t>
            </a:r>
            <a:endParaRPr sz="3000" b="1" i="0" u="none" strike="noStrike" cap="none" dirty="0">
              <a:solidFill>
                <a:srgbClr val="FFFF00"/>
              </a:solidFill>
              <a:latin typeface="汉仪中楷简" panose="02010604000101010101" pitchFamily="2" charset="-122"/>
              <a:ea typeface="汉仪中楷简" panose="02010604000101010101" pitchFamily="2" charset="-122"/>
              <a:sym typeface="Arial"/>
            </a:endParaRPr>
          </a:p>
          <a:p>
            <a:pPr marL="0" marR="0" lvl="0" indent="0" algn="l" rtl="0">
              <a:lnSpc>
                <a:spcPct val="100000"/>
              </a:lnSpc>
              <a:spcBef>
                <a:spcPts val="0"/>
              </a:spcBef>
              <a:spcAft>
                <a:spcPts val="0"/>
              </a:spcAft>
              <a:buNone/>
            </a:pPr>
            <a:r>
              <a:rPr lang="en-US" sz="3300" b="1" i="0" u="none" strike="noStrike" cap="none" dirty="0" err="1">
                <a:solidFill>
                  <a:srgbClr val="FFFF00"/>
                </a:solidFill>
                <a:latin typeface="汉仪中楷简" panose="02010604000101010101" pitchFamily="2" charset="-122"/>
                <a:ea typeface="汉仪中楷简" panose="02010604000101010101" pitchFamily="2" charset="-122"/>
                <a:sym typeface="Arial"/>
              </a:rPr>
              <a:t>就热心说：我是逼迫教会的</a:t>
            </a:r>
            <a:endParaRPr sz="3300" b="1" i="0" u="none" strike="noStrike" cap="none" dirty="0">
              <a:solidFill>
                <a:srgbClr val="FFFF00"/>
              </a:solidFill>
              <a:latin typeface="汉仪中楷简" panose="02010604000101010101" pitchFamily="2" charset="-122"/>
              <a:ea typeface="汉仪中楷简" panose="02010604000101010101" pitchFamily="2" charset="-122"/>
              <a:sym typeface="Arial"/>
            </a:endParaRPr>
          </a:p>
          <a:p>
            <a:pPr marL="0" marR="0" lvl="0" indent="0" algn="l" rtl="0">
              <a:lnSpc>
                <a:spcPct val="100000"/>
              </a:lnSpc>
              <a:spcBef>
                <a:spcPts val="0"/>
              </a:spcBef>
              <a:spcAft>
                <a:spcPts val="0"/>
              </a:spcAft>
              <a:buNone/>
            </a:pPr>
            <a:r>
              <a:rPr lang="en-US" sz="3000" b="1" i="0" u="none" strike="noStrike" cap="none" dirty="0">
                <a:solidFill>
                  <a:srgbClr val="FFFF00"/>
                </a:solidFill>
                <a:latin typeface="汉仪中楷简" panose="02010604000101010101" pitchFamily="2" charset="-122"/>
                <a:ea typeface="汉仪中楷简" panose="02010604000101010101" pitchFamily="2" charset="-122"/>
                <a:sym typeface="Arial"/>
              </a:rPr>
              <a:t>As for zeal, persecuting the church</a:t>
            </a:r>
            <a:endParaRPr sz="3000" b="1" i="0" u="none" strike="noStrike" cap="none" dirty="0">
              <a:solidFill>
                <a:srgbClr val="FFFF00"/>
              </a:solidFill>
              <a:latin typeface="汉仪中楷简" panose="02010604000101010101" pitchFamily="2" charset="-122"/>
              <a:ea typeface="汉仪中楷简" panose="02010604000101010101" pitchFamily="2" charset="-122"/>
              <a:sym typeface="Arial"/>
            </a:endParaRPr>
          </a:p>
          <a:p>
            <a:pPr marL="0" marR="0" lvl="0" indent="0" algn="l" rtl="0">
              <a:lnSpc>
                <a:spcPct val="100000"/>
              </a:lnSpc>
              <a:spcBef>
                <a:spcPts val="0"/>
              </a:spcBef>
              <a:spcAft>
                <a:spcPts val="0"/>
              </a:spcAft>
              <a:buNone/>
            </a:pPr>
            <a:r>
              <a:rPr lang="en-US" sz="3300" b="1" i="0" u="none" strike="noStrike" cap="none" dirty="0" err="1">
                <a:solidFill>
                  <a:srgbClr val="FFFF00"/>
                </a:solidFill>
                <a:latin typeface="汉仪中楷简" panose="02010604000101010101" pitchFamily="2" charset="-122"/>
                <a:ea typeface="汉仪中楷简" panose="02010604000101010101" pitchFamily="2" charset="-122"/>
                <a:sym typeface="Arial"/>
              </a:rPr>
              <a:t>律法上的义：我是无可指摘的</a:t>
            </a:r>
            <a:endParaRPr sz="3300" b="1" i="0" u="none" strike="noStrike" cap="none" dirty="0">
              <a:solidFill>
                <a:srgbClr val="FFFF00"/>
              </a:solidFill>
              <a:latin typeface="汉仪中楷简" panose="02010604000101010101" pitchFamily="2" charset="-122"/>
              <a:ea typeface="汉仪中楷简" panose="02010604000101010101" pitchFamily="2" charset="-122"/>
              <a:sym typeface="Arial"/>
            </a:endParaRPr>
          </a:p>
          <a:p>
            <a:pPr marL="0" marR="0" lvl="0" indent="0" algn="l" rtl="0">
              <a:lnSpc>
                <a:spcPct val="100000"/>
              </a:lnSpc>
              <a:spcBef>
                <a:spcPts val="0"/>
              </a:spcBef>
              <a:spcAft>
                <a:spcPts val="0"/>
              </a:spcAft>
              <a:buNone/>
            </a:pPr>
            <a:r>
              <a:rPr lang="en-US" sz="2800" b="1" i="0" u="none" strike="noStrike" cap="none" dirty="0">
                <a:solidFill>
                  <a:srgbClr val="FFFF00"/>
                </a:solidFill>
                <a:latin typeface="汉仪中楷简" panose="02010604000101010101" pitchFamily="2" charset="-122"/>
                <a:ea typeface="汉仪中楷简" panose="02010604000101010101" pitchFamily="2" charset="-122"/>
                <a:sym typeface="Arial"/>
              </a:rPr>
              <a:t>As for legalistic righteousness, faultless</a:t>
            </a:r>
            <a:endParaRPr sz="2800" dirty="0">
              <a:latin typeface="汉仪中楷简" panose="02010604000101010101" pitchFamily="2" charset="-122"/>
              <a:ea typeface="汉仪中楷简" panose="02010604000101010101" pitchFamily="2" charset="-122"/>
            </a:endParaRPr>
          </a:p>
        </p:txBody>
      </p:sp>
      <p:sp>
        <p:nvSpPr>
          <p:cNvPr id="5" name="Google Shape;124;p19">
            <a:extLst>
              <a:ext uri="{FF2B5EF4-FFF2-40B4-BE49-F238E27FC236}">
                <a16:creationId xmlns:a16="http://schemas.microsoft.com/office/drawing/2014/main" id="{CFC6BAF1-9AB7-4D2E-A1B6-11CB52973F58}"/>
              </a:ext>
            </a:extLst>
          </p:cNvPr>
          <p:cNvSpPr/>
          <p:nvPr/>
        </p:nvSpPr>
        <p:spPr>
          <a:xfrm>
            <a:off x="570524" y="321177"/>
            <a:ext cx="573128" cy="6215645"/>
          </a:xfrm>
          <a:prstGeom prst="leftBrace">
            <a:avLst>
              <a:gd name="adj1" fmla="val 8333"/>
              <a:gd name="adj2" fmla="val 50000"/>
            </a:avLst>
          </a:prstGeom>
          <a:noFill/>
          <a:ln w="38100" cap="flat" cmpd="sng">
            <a:solidFill>
              <a:srgbClr val="FFFF00"/>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1" i="0" u="none" strike="noStrike" cap="none">
              <a:solidFill>
                <a:srgbClr val="FFFF00"/>
              </a:solidFill>
              <a:latin typeface="Arial"/>
              <a:ea typeface="Arial"/>
              <a:cs typeface="Arial"/>
              <a:sym typeface="Arial"/>
            </a:endParaRPr>
          </a:p>
        </p:txBody>
      </p:sp>
      <p:sp>
        <p:nvSpPr>
          <p:cNvPr id="6" name="Google Shape;124;p19">
            <a:extLst>
              <a:ext uri="{FF2B5EF4-FFF2-40B4-BE49-F238E27FC236}">
                <a16:creationId xmlns:a16="http://schemas.microsoft.com/office/drawing/2014/main" id="{53297536-71DB-4186-8DCA-B7D17F696402}"/>
              </a:ext>
            </a:extLst>
          </p:cNvPr>
          <p:cNvSpPr/>
          <p:nvPr/>
        </p:nvSpPr>
        <p:spPr>
          <a:xfrm>
            <a:off x="2192215" y="3974122"/>
            <a:ext cx="398585" cy="2614247"/>
          </a:xfrm>
          <a:prstGeom prst="leftBrace">
            <a:avLst>
              <a:gd name="adj1" fmla="val 8333"/>
              <a:gd name="adj2" fmla="val 50000"/>
            </a:avLst>
          </a:prstGeom>
          <a:noFill/>
          <a:ln w="38100" cap="flat" cmpd="sng">
            <a:solidFill>
              <a:srgbClr val="FFFF00"/>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1" i="0" u="none" strike="noStrike" cap="none" dirty="0">
              <a:solidFill>
                <a:srgbClr val="FFFF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Office 主题">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305</TotalTime>
  <Words>526</Words>
  <Application>Microsoft Office PowerPoint</Application>
  <PresentationFormat>On-screen Show (4:3)</PresentationFormat>
  <Paragraphs>62</Paragraphs>
  <Slides>30</Slides>
  <Notes>29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汉仪中楷简</vt:lpstr>
      <vt:lpstr>Arial</vt:lpstr>
      <vt:lpstr>Calibri</vt:lpstr>
      <vt:lpstr>Office 主题</vt:lpstr>
      <vt:lpstr>我们是天国子民 We are citizens of heaven  腓  3：17-21 Phil. 3:  17-21  </vt:lpstr>
      <vt:lpstr>耶29：10 “耶和华如此说，为巴比伦所定的七十年满了以后，我要眷顾你们，向你们成就我的恩言，使你们仍回此地。  10This is what the  Lord says: ‘When seventy years are completed for Babylon, I will come to you and fulfil my good promise to bring you back to this place.                               ---耶29：10/Jer.29:10</vt:lpstr>
      <vt:lpstr>祈祷 Prayer       </vt:lpstr>
      <vt:lpstr>首先，部分腓立比信徒在信仰上出现了偏差 First, some of them in the church of Philippi had deviated from their beliefs.   “应当防备犬类，防备作恶的，防备妄自行割的。因为真受割礼的，乃是我们这以神的灵敬拜，在基督耶稣里夸口，不靠着肉体的”。 2 Watch out for those dogs, those evildoers, those mutilators of the flesh. 3 For it is we who are the circumcision, we who serve God by his Spirit, who boast in Christ Jesus, and who put no confidence in the flesh                                              ---腓3：2-3/Phil. 3:2-3</vt:lpstr>
      <vt:lpstr>其次，部分腓立比信徒在生活上迷失重心 Second, some of them in the church of Philippi had problems in their lives.   他们的神就是自己的肚腹，他们以自己的羞辱为荣耀，专以地上的事为念。  their god is their stomach, and their glory is in their shame. Their mind is set on earthly things.                                    ----腓3：19/Phil. 3:19</vt:lpstr>
      <vt:lpstr>最后，部分腓立比信徒在服侍中出现了问题 Finally, some of them in the church of Philippi had problems when they did their ministries.  2你们就要意念相同，爱心相同，有一样的心思，有一样的意念，使我的喜乐可以满足。3凡事不可结党，不可贪图虚浮的荣耀。只要存心谦卑，各人看别人比自己强。4各人不要单顾自己的事，也要顾别人的事。 Then make my joy complete by being like-minded, having the same love, being one in spirit and of one mind. Do nothing out of selfish ambition or vain conceit. Rather, in humility value others above yourselves, not looking to your own interests but each of you to the interests of the others.                                                    ----腓2：2-4/Phil.2:2-4</vt:lpstr>
      <vt:lpstr>一、天国子民应当效法保罗的榜样 I. The citizens of heaven should follow the example of Paul.    弟兄们，你们要一同效法我，也当留意看那些照我们榜样行的人。  Join together in following my example, brothers and sisters, and just as you have us as a model, keep your eyes on those who live as we do.                                         ----腓3：17/Phil.3:17</vt:lpstr>
      <vt:lpstr> ἐπιλανθάνομαι  </vt:lpstr>
      <vt:lpstr>血统：便雅悯支派的人 Blood: The tribe of Benjamin  身份：罗马公民 Identity: the citizenship of Rome  学历： 受教于迦玛列门下 Education: studied with Gamaliel    信仰： Belief:  </vt:lpstr>
      <vt:lpstr>徒8：3“扫罗却残害教会，进各人的家，拉着男女下在监里。”  Saul began to destroy the church. Going from house to house, he dragged off both men and women and put them in prison.                                              ---徒8：3/Acts 8:3 </vt:lpstr>
      <vt:lpstr>徒9：1“扫罗仍然向主的门徒，口吐威吓凶杀的话，去见大祭司，2求文书给大马色的各会堂，若是找着信奉这道的人，无论男女，都准他捆绑带到耶路撒冷。”   1Meanwhile, Saul was still breathing out murderous threats against the Lord’s disciples. He went to the high priest 2and asked him for letters to the synagogues in Damascus, so that if he found any there who belonged to the Way, whether men or women, he might take them as prisoners to Jerusalem.                                           ----徒9:1-2/Acts 9:1-2</vt:lpstr>
      <vt:lpstr> διώκω  </vt:lpstr>
      <vt:lpstr>我从前是亵渎神的，逼迫人的，侮慢人的。然而我还蒙了怜悯，因我是不信不明白的时候而作的……基督耶稣降世，为要拯救罪人。这话是可信的，是十分可佩服的。在罪人中我是个罪魁。然而我蒙了怜悯，是因耶稣基督要在我这罪魁身上，显明他一切的忍耐，给后来信他得永生的人作榜样。 Even though I was once a blasphemer and a persecutor and a violent man, I was shown mercy because I acted in ignora- nce and unbelief. Here is a trustworthy saying that deserves full acceptance: Christ Jesus came into the world to save sinners – of whom I am the worst. But for that very reason I was shown mercy so that in me, the worst of sinners, Christ Jesus might display his immense patience as an example for those who would believe in him and receive eternal life.                                             ---提前1：13-16/1Tim.1:13-16</vt:lpstr>
      <vt:lpstr>二、天国子民应当防备十字架的仇敌  II. The citizens of heaven should be on guard against enemies of the cross of Christ   </vt:lpstr>
      <vt:lpstr>18因为有许多人行事，是基督十字架的仇敌。我屡次告诉你们，现在又流泪地告诉你们。19他们的结局就是沉沦，他们的神就是自己的肚腹，他们以自己的羞辱为荣耀，专以地上的事为念。  18 For, as I have often told you before and now tell you again even with tears, many live as enemies of the cross of Christ. 19 Their destiny is destruction, their god is their stomach, and their glory is in their shame. Their mind is set on earthly things.                                           ----腓3：18-19/Phil.3:18-19</vt:lpstr>
      <vt:lpstr> κλαίω  </vt:lpstr>
      <vt:lpstr>十字架显明人完全的堕落和人来到上帝面前的惟一方式是藉着“信” The cross not only reveals the total depravity of humanity, but also reveals that the only way to God is by faith.  十字架显明上帝的绝对公义，圣洁,和上帝无私的爱属性 The cross reveals God’s absolute justice， holiness，and unselfish love .  </vt:lpstr>
      <vt:lpstr>三、天国子民应热切等候耶稣的再临  III. The citizens of heaven should eagerly await the second coming of Jesus Christ  </vt:lpstr>
      <vt:lpstr>20我们却是天上的国民。并且等候救主，就是主耶稣基督，从天上降临。21他要按着那能叫万有归服自己的大能，将我们这卑贱的身体改变形状，和他自己荣耀的身体相似。  But our citizenship is in heaven. And we eagerly await a Savior from there, the Lord Jesus Christ, who, by the power that enables him to bring everything under his control, will transform our lowly bodies so that they will be like his glorious body.                                                                      ----腓3：18-19/Phil.3:18-19</vt:lpstr>
      <vt:lpstr>12节“我不是说我已经得着了，已经完全了，我乃是竭力追求，或者可以得着基督耶稣所以得着我的（“所以得着我的”或作“所要我得的”）”  12 Not that I have already obtained all this, or have already arrived at my goal, but I press on to take hold of that for which Christ Jesus took hold of me.</vt:lpstr>
      <vt:lpstr>亚基帕王啊，我故此没有违背那从天上来的异象。  19 So then, King Agrippa, I was not disobedient to the vision from heaven.                ---徒26：19/Acts 26:19</vt:lpstr>
      <vt:lpstr>15我说，主阿，你是谁。主说，我就是你所逼迫的耶稣。16你起来站着，我特意向你显现，要派你作执事作见证，将你所看见的事，和我将要指示你的事，证明出来。  15 Then I asked, “Who are you, Lord?” “I am Jesus, whom you are persecuting,” the Lord replied. 16 “Now get up and stand on your feet. I have appeared to you to appoint you as a servant and as a witness of what you have seen and will see of me.”                                         ---徒26：19/Acts 26:19</vt:lpstr>
      <vt:lpstr>17我也要救你脱离百姓和外邦人的手。18我差你到他们那里去，要叫他们的眼睛得开，从黑暗中归向光明，从撒但权下归向神。又因信我，得蒙赦罪，和一切成圣的人同得基业。  17 “I will rescue you from your own people and from the Gentiles. I am sending you to them 18 to open their eyes and turn them from darkness to light, and from the power of Satan to God, so that they may receive forgiveness of sins and a place among those who are sanctified by faith in me.”                                        ---徒26：19/Acts 26:19</vt:lpstr>
      <vt:lpstr>PowerPoint Presentation</vt:lpstr>
      <vt:lpstr>19但有些犹太人，从安提阿和以哥念来，挑唆众人，就用石头打保罗，以为他是死了，便拖到城外。  19Then some Jews came from Antioch and Iconium and won the crowd over. They stoned Paul and dragged him outside the city, thinking he was dead.                               --- 徒14：19/Acts 14:19</vt:lpstr>
      <vt:lpstr>PowerPoint Presentation</vt:lpstr>
      <vt:lpstr>14无论是希利尼人，化外人，聪明人，愚拙人，我都欠他们的债。15所以情愿尽我的力量，将福音也传给你们在罗马的人。  14  I am a debtor both to Greeks and non-Greeks, both to the wise and the foolish. 15 That is why I am so eager to preach the gospel also to you who are in Rome.                --- 罗1：14-15/Rom.1:14-15</vt:lpstr>
      <vt:lpstr>总结 Summary</vt:lpstr>
      <vt:lpstr>PowerPoint Presentation</vt:lpstr>
      <vt:lpstr>祈祷/Prayer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我们是天国子民 We are citizens of heaven  腓  3：17-21 Phil. 3:  17-21  </dc:title>
  <cp:lastModifiedBy>peter tian</cp:lastModifiedBy>
  <cp:revision>17</cp:revision>
  <dcterms:modified xsi:type="dcterms:W3CDTF">2020-07-09T23:00:12Z</dcterms:modified>
</cp:coreProperties>
</file>