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62" r:id="rId2"/>
    <p:sldId id="421" r:id="rId3"/>
    <p:sldId id="606" r:id="rId4"/>
    <p:sldId id="611" r:id="rId5"/>
    <p:sldId id="612" r:id="rId6"/>
    <p:sldId id="607" r:id="rId7"/>
    <p:sldId id="594" r:id="rId8"/>
    <p:sldId id="595" r:id="rId9"/>
    <p:sldId id="597" r:id="rId10"/>
    <p:sldId id="605" r:id="rId11"/>
    <p:sldId id="610" r:id="rId12"/>
    <p:sldId id="545" r:id="rId13"/>
    <p:sldId id="422" r:id="rId14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4581" autoAdjust="0"/>
  </p:normalViewPr>
  <p:slideViewPr>
    <p:cSldViewPr>
      <p:cViewPr varScale="1">
        <p:scale>
          <a:sx n="81" d="100"/>
          <a:sy n="81" d="100"/>
        </p:scale>
        <p:origin x="3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0"/>
            <a:ext cx="9238586" cy="1963997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活出与基督连接的人生</a:t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en-US" altLang="zh-CN" sz="4000" b="1" dirty="0">
                <a:solidFill>
                  <a:srgbClr val="FFFF00"/>
                </a:solidFill>
              </a:rPr>
              <a:t>Living Out a Live Connected to Christ</a:t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br>
              <a:rPr lang="en-US" altLang="zh-CN" sz="800" b="1" dirty="0">
                <a:solidFill>
                  <a:srgbClr val="FFFF00"/>
                </a:solidFill>
              </a:rPr>
            </a:br>
            <a:r>
              <a:rPr lang="zh-CN" altLang="en-US" sz="4000" b="1" dirty="0">
                <a:solidFill>
                  <a:srgbClr val="FFFF00"/>
                </a:solidFill>
              </a:rPr>
              <a:t>约</a:t>
            </a:r>
            <a:r>
              <a:rPr lang="en-US" altLang="zh-CN" sz="4000" b="1" dirty="0">
                <a:solidFill>
                  <a:srgbClr val="FFFF00"/>
                </a:solidFill>
              </a:rPr>
              <a:t>/John 15:1-8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grape, fruit, plant&#10;&#10;Description automatically generated">
            <a:extLst>
              <a:ext uri="{FF2B5EF4-FFF2-40B4-BE49-F238E27FC236}">
                <a16:creationId xmlns:a16="http://schemas.microsoft.com/office/drawing/2014/main" id="{B3F48DCF-C12E-6E6D-D8C2-F6786937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" y="2060847"/>
            <a:ext cx="9137417" cy="48002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三、常在主里面  </a:t>
            </a:r>
            <a:r>
              <a:rPr lang="en-US" altLang="zh-CN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4-7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4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你们要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常在我里面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，我也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常在你们里面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。枝子若不常在葡萄树上，自己就不能结果子。你们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若不常在我里面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，也是这样。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我是葡萄树，你们是枝子。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常在我里面的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我也常在他里面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，这人就多结果子。因为离了我，你们就不能作什么。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人若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不常在我里面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，就像枝子丢在外面枯干，人拾起来，扔在火里烧了。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你们若常在我里面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，我的话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也常在你们里面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，凡你们所愿意的，祈求就给你们成就。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/John 15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4-7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784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四、活出荣耀的人生  </a:t>
            </a:r>
            <a:r>
              <a:rPr lang="en-US" altLang="zh-CN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你们多结果子，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我父就因此得荣耀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，你们也就是我的门徒了。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/John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8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icture containing tree, outdoor, flower, fruit&#10;&#10;Description automatically generated">
            <a:extLst>
              <a:ext uri="{FF2B5EF4-FFF2-40B4-BE49-F238E27FC236}">
                <a16:creationId xmlns:a16="http://schemas.microsoft.com/office/drawing/2014/main" id="{B1D843E3-E124-BBBC-541B-5EBBCB0C8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44" y="3356993"/>
            <a:ext cx="5454451" cy="34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3447"/>
            <a:ext cx="9172636" cy="409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b="1" dirty="0" err="1">
                <a:solidFill>
                  <a:schemeClr val="lt1"/>
                </a:solidFill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br>
              <a:rPr lang="en-US" sz="6600" b="1" dirty="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dirty="0">
                <a:solidFill>
                  <a:srgbClr val="FFFF66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一、</a:t>
            </a:r>
            <a:r>
              <a:rPr lang="zh-CN" altLang="en-US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我是真葡萄树   </a:t>
            </a:r>
            <a:r>
              <a:rPr lang="en-US" altLang="zh-CN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br>
              <a:rPr lang="en-US" altLang="zh-CN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en-US" sz="1100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我是真葡萄树，我父是栽培的人。</a:t>
            </a:r>
            <a:br>
              <a:rPr lang="en-US" altLang="zh-CN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/John 15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  <a:b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br>
              <a:rPr lang="en-US" altLang="zh-CN" sz="20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人子啊，葡萄树有什么强处？葡萄枝比众树枝有什么好处？其上可以取木料作什么功用？可以取来作钉子挂什么器皿吗。</a:t>
            </a:r>
            <a:b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        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结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/Eze. 15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2-3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26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3" name="Picture 2" descr="A tree in a forest&#10;&#10;Description automatically generated with low confidence">
            <a:extLst>
              <a:ext uri="{FF2B5EF4-FFF2-40B4-BE49-F238E27FC236}">
                <a16:creationId xmlns:a16="http://schemas.microsoft.com/office/drawing/2014/main" id="{4FDD53FE-2C38-468B-893E-1246C96C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1920" cy="6847858"/>
          </a:xfrm>
          <a:prstGeom prst="rect">
            <a:avLst/>
          </a:prstGeom>
        </p:spPr>
      </p:pic>
      <p:pic>
        <p:nvPicPr>
          <p:cNvPr id="5" name="Picture 4" descr="A greenhouse with potted plants&#10;&#10;Description automatically generated with medium confidence">
            <a:extLst>
              <a:ext uri="{FF2B5EF4-FFF2-40B4-BE49-F238E27FC236}">
                <a16:creationId xmlns:a16="http://schemas.microsoft.com/office/drawing/2014/main" id="{1B6CB4BF-B935-A2CE-801F-296A94EE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6" y="2924944"/>
            <a:ext cx="5216096" cy="39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5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39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他就稍往前走，俯伏在地祷告说，我父阿，倘若可行，</a:t>
            </a:r>
            <a:r>
              <a:rPr lang="zh-CN" altLang="en-US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求你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叫这杯离开我。</a:t>
            </a:r>
            <a:r>
              <a:rPr lang="zh-CN" altLang="en-US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然而不要照我的意思</a:t>
            </a:r>
            <a:r>
              <a:rPr lang="zh-CN" altLang="en-US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，只要照你的意思。</a:t>
            </a:r>
            <a:b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        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太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/Matt. 26:39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456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215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二、剪去与修理 </a:t>
            </a:r>
            <a:r>
              <a:rPr lang="en-US" altLang="zh-CN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br>
              <a:rPr lang="en-US" altLang="zh-CN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凡属我不结果子的枝子，他就剪去；</a:t>
            </a:r>
            <a:br>
              <a:rPr lang="en-US" altLang="zh-CN" sz="3600" b="1" dirty="0">
                <a:solidFill>
                  <a:srgbClr val="FFFF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/John 15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上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9F44B-8243-EA96-591B-1518204AF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7"/>
            <a:ext cx="914400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1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凡结果子的，他就修理干净。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/John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下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5E3C2-F62E-2D73-A647-BFB5CE6BE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36" y="2793025"/>
            <a:ext cx="4564428" cy="4066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C264E-D1E8-D508-0E6A-9F8CBC0A5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10" y="2780927"/>
            <a:ext cx="4499993" cy="40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所以，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要治死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你们在地上的肢体，就如淫乱，污秽、邪情、恶欲，和贪婪。贪婪就与拜偶像一样。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但现在你们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要弃绝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这一切的事，以及恼恨、忿怒、恶毒、毁谤，并口中的污秽的言语。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西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/Col. 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62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弟兄们，我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不能把你们当作属灵的，只得把你们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当作属肉体的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你们仍是属肉体的，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因为在你们中间有嫉妒、纷争，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这岂不是属乎肉体、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照着世人的样子行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吗？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林前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/1Cor. 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67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6854</TotalTime>
  <Words>545</Words>
  <Application>Microsoft Office PowerPoint</Application>
  <PresentationFormat>On-screen Show (4:3)</PresentationFormat>
  <Paragraphs>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汉仪中楷简</vt:lpstr>
      <vt:lpstr>等线</vt:lpstr>
      <vt:lpstr>Arial</vt:lpstr>
      <vt:lpstr>Calibri</vt:lpstr>
      <vt:lpstr>Office 主题</vt:lpstr>
      <vt:lpstr>活出与基督连接的人生 Living Out a Live Connected to Christ  约/John 15:1-8</vt:lpstr>
      <vt:lpstr>祈祷/Prayer</vt:lpstr>
      <vt:lpstr>一、我是真葡萄树   15：1  我是真葡萄树，我父是栽培的人。                                            约/John 15：1  人子啊，葡萄树有什么强处？葡萄枝比众树枝有什么好处？其上可以取木料作什么功用？可以取来作钉子挂什么器皿吗。                                                      结/Eze. 15：2-3 </vt:lpstr>
      <vt:lpstr>PowerPoint Presentation</vt:lpstr>
      <vt:lpstr>39他就稍往前走，俯伏在地祷告说，我父阿，倘若可行，求你叫这杯离开我。然而不要照我的意思，只要照你的意思。                                                      太/Matt. 26:39</vt:lpstr>
      <vt:lpstr>二、剪去与修理 15：2 凡属我不结果子的枝子，他就剪去；                                               约/John 15：2上</vt:lpstr>
      <vt:lpstr>凡结果子的，他就修理干净。                                        约/John 15：2下</vt:lpstr>
      <vt:lpstr> 5 所以，要治死你们在地上的肢体，就如淫乱，污秽、邪情、恶欲，和贪婪。贪婪就与拜偶像一样。  8但现在你们要弃绝这一切的事，以及恼恨、忿怒、恶毒、毁谤，并口中的污秽的言语。                                       西/Col. 3：5、8</vt:lpstr>
      <vt:lpstr>  1 弟兄们，我……不能把你们当作属灵的，只得把你们当作属肉体的。     3你们仍是属肉体的，因为在你们中间有嫉妒、纷争，这岂不是属乎肉体、照着世人的样子行吗？                                    林前/1Cor. 3：1、3</vt:lpstr>
      <vt:lpstr>三、常在主里面  15：4-7      4你们要常在我里面，我也常在你们里面。枝子若不常在葡萄树上，自己就不能结果子。你们若不常在我里面，也是这样。5我是葡萄树，你们是枝子。常在我里面的，我也常在他里面，这人就多结果子。因为离了我，你们就不能作什么。6人若不常在我里面，就像枝子丢在外面枯干，人拾起来，扔在火里烧了。7你们若常在我里面，我的话也常在你们里面，凡你们所愿意的，祈求就给你们成就。                                       约/John 15：4-7</vt:lpstr>
      <vt:lpstr>四、活出荣耀的人生  15：8  8你们多结果子，我父就因此得荣耀，你们也就是我的门徒了。                                       约/John 15：8</vt:lpstr>
      <vt:lpstr>总结 Summary</vt:lpstr>
      <vt:lpstr>祈祷/Prayer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Linghui Tian</cp:lastModifiedBy>
  <cp:revision>234</cp:revision>
  <dcterms:modified xsi:type="dcterms:W3CDTF">2022-11-12T13:23:53Z</dcterms:modified>
</cp:coreProperties>
</file>