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62" r:id="rId2"/>
    <p:sldId id="421" r:id="rId3"/>
    <p:sldId id="606" r:id="rId4"/>
    <p:sldId id="612" r:id="rId5"/>
    <p:sldId id="595" r:id="rId6"/>
    <p:sldId id="594" r:id="rId7"/>
    <p:sldId id="607" r:id="rId8"/>
    <p:sldId id="619" r:id="rId9"/>
    <p:sldId id="597" r:id="rId10"/>
    <p:sldId id="620" r:id="rId11"/>
    <p:sldId id="605" r:id="rId12"/>
    <p:sldId id="610" r:id="rId13"/>
    <p:sldId id="613" r:id="rId14"/>
    <p:sldId id="614" r:id="rId15"/>
    <p:sldId id="615" r:id="rId16"/>
    <p:sldId id="616" r:id="rId17"/>
    <p:sldId id="617" r:id="rId18"/>
    <p:sldId id="545" r:id="rId19"/>
    <p:sldId id="422" r:id="rId20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581" autoAdjust="0"/>
  </p:normalViewPr>
  <p:slideViewPr>
    <p:cSldViewPr>
      <p:cViewPr varScale="1">
        <p:scale>
          <a:sx n="100" d="100"/>
          <a:sy n="100" d="100"/>
        </p:scale>
        <p:origin x="19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223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活出信心与盼望的人生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br>
              <a:rPr lang="en-US" altLang="zh-CN" sz="800" b="1" dirty="0">
                <a:solidFill>
                  <a:srgbClr val="FFFF00"/>
                </a:solidFill>
              </a:rPr>
            </a:br>
            <a:r>
              <a:rPr lang="zh-CN" altLang="en-US" sz="4000" b="1" dirty="0">
                <a:solidFill>
                  <a:srgbClr val="FFFF00"/>
                </a:solidFill>
              </a:rPr>
              <a:t>约</a:t>
            </a:r>
            <a:r>
              <a:rPr lang="en-US" altLang="zh-CN" sz="4000" b="1" dirty="0">
                <a:solidFill>
                  <a:srgbClr val="FFFF00"/>
                </a:solidFill>
              </a:rPr>
              <a:t>/John 14</a:t>
            </a:r>
            <a:r>
              <a:rPr lang="zh-CN" altLang="en-US" sz="4000" b="1" dirty="0">
                <a:solidFill>
                  <a:srgbClr val="FFFF00"/>
                </a:solidFill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</a:rPr>
              <a:t>1-4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 descr="A painting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B4FA3808-E8F0-E6F5-2B8D-9029EA4C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" y="1556793"/>
            <a:ext cx="9115610" cy="53107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-28636" y="-13448"/>
            <a:ext cx="9144000" cy="687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altLang="zh-CN" sz="3500" b="1" dirty="0">
                <a:solidFill>
                  <a:schemeClr val="bg1"/>
                </a:solidFill>
              </a:rPr>
              <a:t>	</a:t>
            </a:r>
            <a:r>
              <a:rPr lang="zh-CN" altLang="en-US" sz="3500" b="1" dirty="0">
                <a:solidFill>
                  <a:srgbClr val="FFFF00"/>
                </a:solidFill>
              </a:rPr>
              <a:t>太</a:t>
            </a:r>
            <a:r>
              <a:rPr lang="en-US" altLang="zh-CN" sz="3500" b="1" dirty="0">
                <a:solidFill>
                  <a:srgbClr val="FFFF00"/>
                </a:solidFill>
              </a:rPr>
              <a:t>/Matt. </a:t>
            </a:r>
            <a:r>
              <a:rPr lang="en-US" sz="3500" b="1" dirty="0">
                <a:solidFill>
                  <a:srgbClr val="FFFF00"/>
                </a:solidFill>
              </a:rPr>
              <a:t>16</a:t>
            </a:r>
            <a:r>
              <a:rPr lang="zh-CN" altLang="en-US" sz="3500" b="1" dirty="0">
                <a:solidFill>
                  <a:srgbClr val="FFFF00"/>
                </a:solidFill>
              </a:rPr>
              <a:t>：</a:t>
            </a:r>
            <a:r>
              <a:rPr lang="en-US" altLang="zh-CN" sz="3500" b="1" dirty="0">
                <a:solidFill>
                  <a:srgbClr val="FFFF00"/>
                </a:solidFill>
              </a:rPr>
              <a:t>21  </a:t>
            </a:r>
            <a:r>
              <a:rPr lang="zh-CN" altLang="en-US" sz="3500" b="1" dirty="0">
                <a:solidFill>
                  <a:srgbClr val="FFFF00"/>
                </a:solidFill>
              </a:rPr>
              <a:t>从此耶稣才指示门徒，</a:t>
            </a:r>
            <a:r>
              <a:rPr lang="zh-CN" altLang="en-US" sz="3500" b="1" dirty="0">
                <a:solidFill>
                  <a:schemeClr val="bg1"/>
                </a:solidFill>
              </a:rPr>
              <a:t>他必须上耶路撒冷去，受长老祭司长文士许多的苦</a:t>
            </a:r>
            <a:r>
              <a:rPr lang="zh-CN" altLang="en-US" sz="3500" b="1" dirty="0">
                <a:solidFill>
                  <a:srgbClr val="FFFF00"/>
                </a:solidFill>
              </a:rPr>
              <a:t>，</a:t>
            </a:r>
            <a:r>
              <a:rPr lang="zh-CN" altLang="en-US" sz="3500" b="1" dirty="0">
                <a:solidFill>
                  <a:schemeClr val="bg1"/>
                </a:solidFill>
              </a:rPr>
              <a:t>并且被杀，第三日复活。</a:t>
            </a:r>
            <a:br>
              <a:rPr lang="en-US" altLang="zh-CN" sz="3500" b="1" dirty="0">
                <a:solidFill>
                  <a:srgbClr val="FFFF00"/>
                </a:solidFill>
              </a:rPr>
            </a:br>
            <a:r>
              <a:rPr lang="en-US" altLang="zh-CN" sz="3500" b="1" dirty="0">
                <a:solidFill>
                  <a:srgbClr val="FFFF00"/>
                </a:solidFill>
              </a:rPr>
              <a:t>	</a:t>
            </a:r>
            <a:r>
              <a:rPr lang="zh-CN" altLang="en-US" sz="3500" b="1" dirty="0">
                <a:solidFill>
                  <a:srgbClr val="FFFF00"/>
                </a:solidFill>
              </a:rPr>
              <a:t>太</a:t>
            </a:r>
            <a:r>
              <a:rPr lang="en-US" altLang="zh-CN" sz="3500" b="1" dirty="0">
                <a:solidFill>
                  <a:srgbClr val="FFFF00"/>
                </a:solidFill>
              </a:rPr>
              <a:t>/Matt. 17</a:t>
            </a:r>
            <a:r>
              <a:rPr lang="zh-CN" altLang="en-US" sz="3500" b="1" dirty="0">
                <a:solidFill>
                  <a:srgbClr val="FFFF00"/>
                </a:solidFill>
              </a:rPr>
              <a:t>：</a:t>
            </a:r>
            <a:r>
              <a:rPr lang="en-US" altLang="zh-CN" sz="3500" b="1" dirty="0">
                <a:solidFill>
                  <a:srgbClr val="FFFF00"/>
                </a:solidFill>
              </a:rPr>
              <a:t>22  </a:t>
            </a:r>
            <a:r>
              <a:rPr lang="zh-CN" altLang="en-US" sz="3500" b="1" dirty="0">
                <a:solidFill>
                  <a:srgbClr val="FFFF00"/>
                </a:solidFill>
              </a:rPr>
              <a:t>他们还住在加利利的时候，耶稣对门徒说，</a:t>
            </a:r>
            <a:r>
              <a:rPr lang="zh-CN" altLang="en-US" sz="3500" b="1" dirty="0">
                <a:solidFill>
                  <a:schemeClr val="bg1"/>
                </a:solidFill>
              </a:rPr>
              <a:t>人子将要被交在人手里</a:t>
            </a:r>
            <a:r>
              <a:rPr lang="zh-CN" altLang="en-US" sz="3500" b="1" dirty="0">
                <a:solidFill>
                  <a:srgbClr val="FFFF00"/>
                </a:solidFill>
              </a:rPr>
              <a:t>。</a:t>
            </a:r>
            <a:r>
              <a:rPr lang="en-US" altLang="zh-CN" sz="3500" b="1" dirty="0">
                <a:solidFill>
                  <a:srgbClr val="FFFF00"/>
                </a:solidFill>
              </a:rPr>
              <a:t>23</a:t>
            </a:r>
            <a:r>
              <a:rPr lang="zh-CN" altLang="en-US" sz="3500" b="1" dirty="0">
                <a:solidFill>
                  <a:schemeClr val="bg1"/>
                </a:solidFill>
              </a:rPr>
              <a:t>他们要杀害他，第三日他要复活</a:t>
            </a:r>
            <a:r>
              <a:rPr lang="zh-CN" altLang="en-US" sz="3500" b="1" dirty="0">
                <a:solidFill>
                  <a:srgbClr val="FFFF00"/>
                </a:solidFill>
              </a:rPr>
              <a:t>。门徒就大大地忧愁。</a:t>
            </a:r>
            <a:br>
              <a:rPr lang="en-US" altLang="zh-CN" sz="3500" b="1" dirty="0">
                <a:solidFill>
                  <a:srgbClr val="FFFF00"/>
                </a:solidFill>
              </a:rPr>
            </a:br>
            <a:r>
              <a:rPr lang="en-US" altLang="zh-CN" sz="3500" b="1" dirty="0">
                <a:solidFill>
                  <a:srgbClr val="FFFF00"/>
                </a:solidFill>
              </a:rPr>
              <a:t>	</a:t>
            </a:r>
            <a:r>
              <a:rPr lang="zh-CN" altLang="en-US" sz="3500" b="1" dirty="0">
                <a:solidFill>
                  <a:srgbClr val="FFFF00"/>
                </a:solidFill>
              </a:rPr>
              <a:t>太</a:t>
            </a:r>
            <a:r>
              <a:rPr lang="en-US" altLang="zh-CN" sz="3500" b="1" dirty="0">
                <a:solidFill>
                  <a:srgbClr val="FFFF00"/>
                </a:solidFill>
              </a:rPr>
              <a:t>/Matt. 20</a:t>
            </a:r>
            <a:r>
              <a:rPr lang="zh-CN" altLang="en-US" sz="3500" b="1" dirty="0">
                <a:solidFill>
                  <a:srgbClr val="FFFF00"/>
                </a:solidFill>
              </a:rPr>
              <a:t>：</a:t>
            </a:r>
            <a:r>
              <a:rPr lang="en-US" altLang="zh-CN" sz="3500" b="1" dirty="0">
                <a:solidFill>
                  <a:srgbClr val="FFFF00"/>
                </a:solidFill>
              </a:rPr>
              <a:t>17  </a:t>
            </a:r>
            <a:r>
              <a:rPr lang="zh-CN" altLang="en-US" sz="3500" b="1" dirty="0">
                <a:solidFill>
                  <a:srgbClr val="FFFF00"/>
                </a:solidFill>
              </a:rPr>
              <a:t>耶稣上耶路撒冷去的时候，在路上把十二个门徒带到一边对他们说，</a:t>
            </a:r>
            <a:r>
              <a:rPr lang="en-US" altLang="zh-CN" sz="3500" b="1" dirty="0">
                <a:solidFill>
                  <a:srgbClr val="FFFF00"/>
                </a:solidFill>
              </a:rPr>
              <a:t>18</a:t>
            </a:r>
            <a:r>
              <a:rPr lang="zh-CN" altLang="en-US" sz="3500" b="1" dirty="0">
                <a:solidFill>
                  <a:srgbClr val="FFFF00"/>
                </a:solidFill>
              </a:rPr>
              <a:t>看哪，我们上耶路撒冷去，</a:t>
            </a:r>
            <a:r>
              <a:rPr lang="zh-CN" altLang="en-US" sz="3500" b="1" dirty="0">
                <a:solidFill>
                  <a:schemeClr val="bg1"/>
                </a:solidFill>
              </a:rPr>
              <a:t>人子要被交给祭司长和文士。他们要定他死罪</a:t>
            </a:r>
            <a:r>
              <a:rPr lang="zh-CN" altLang="en-US" sz="3500" b="1" dirty="0">
                <a:solidFill>
                  <a:srgbClr val="FFFF00"/>
                </a:solidFill>
              </a:rPr>
              <a:t>。</a:t>
            </a:r>
            <a:r>
              <a:rPr lang="en-US" altLang="zh-CN" sz="3500" b="1" dirty="0">
                <a:solidFill>
                  <a:srgbClr val="FFFF00"/>
                </a:solidFill>
              </a:rPr>
              <a:t>19</a:t>
            </a:r>
            <a:r>
              <a:rPr lang="zh-CN" altLang="en-US" sz="3500" b="1" dirty="0">
                <a:solidFill>
                  <a:srgbClr val="FFFF00"/>
                </a:solidFill>
              </a:rPr>
              <a:t>又交给外邦人，将他戏弄，鞭打，钉在十字架上。第三日他要复活。</a:t>
            </a:r>
            <a:endParaRPr sz="35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4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二、体恤人软弱的主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逾越节以前，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耶稣知道自己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离世归父的时候到了，他既然爱世间属自己的人，就爱他们到底。</a:t>
            </a: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  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 13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84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耶稣同门徒来到一个地方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，名叫客西马尼，就对他们说，你们坐在这里，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等我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到那边去祷告。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于是带着彼得，和西庇太的两个儿子同去，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就忧愁起来，极其难过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便对他们说，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我心里甚是忧伤，几乎要死。你们在这里等候，和我一同儆醒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39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他就稍往前走，俯伏在地祷告说，我父阿，倘若可行，求你叫这杯离开我。然而不要照我的意思，只要照你的意思。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来到门徒那里，见他们睡着了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，就对彼得说，怎么样，你们不能同我儆醒片时吗？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/Matt.26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36-40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841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text, person, nature, fire&#10;&#10;Description automatically generated">
            <a:extLst>
              <a:ext uri="{FF2B5EF4-FFF2-40B4-BE49-F238E27FC236}">
                <a16:creationId xmlns:a16="http://schemas.microsoft.com/office/drawing/2014/main" id="{EB7DCF27-0D89-5344-0745-1DF8D660C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356991"/>
          </a:xfrm>
          <a:prstGeom prst="rect">
            <a:avLst/>
          </a:prstGeom>
        </p:spPr>
      </p:pic>
      <p:pic>
        <p:nvPicPr>
          <p:cNvPr id="5" name="Picture 4" descr="A group of men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13A1AB3A-B59C-3A75-00EA-A312E7D9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4924"/>
            <a:ext cx="4355976" cy="3322067"/>
          </a:xfrm>
          <a:prstGeom prst="rect">
            <a:avLst/>
          </a:prstGeom>
        </p:spPr>
      </p:pic>
      <p:pic>
        <p:nvPicPr>
          <p:cNvPr id="8" name="Picture 7" descr="A picture containing text, linedrawing, clipart&#10;&#10;Description automatically generated">
            <a:extLst>
              <a:ext uri="{FF2B5EF4-FFF2-40B4-BE49-F238E27FC236}">
                <a16:creationId xmlns:a16="http://schemas.microsoft.com/office/drawing/2014/main" id="{4F2D0CCD-BF0C-EE7B-1209-F69EEF782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3717032"/>
            <a:ext cx="4639778" cy="3106043"/>
          </a:xfrm>
          <a:prstGeom prst="rect">
            <a:avLst/>
          </a:prstGeom>
        </p:spPr>
      </p:pic>
      <p:pic>
        <p:nvPicPr>
          <p:cNvPr id="10" name="Picture 9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5F3F8835-2278-8E0B-7C6A-17A568ADC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84" y="3717031"/>
            <a:ext cx="4427986" cy="31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耶稣说了这话，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就心里忧愁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，就明说：我实实在在地告诉你们：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你们中间有一个人要卖我了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/John13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你们既知道这事，若是去行就有福了。我这话不是指着你们众人说的，我知道我所拣选的是谁。现在要应验经上的话，说：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同我吃饭的人，用脚踢我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13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17-20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90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三、如何战胜忧愁</a:t>
            </a:r>
            <a:b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你们心里不要忧愁。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你们信神，也当信我。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在我父的家里，有许多住处。若是没有，我就早已告诉你们了。我去原是为你们预备地方去。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我若去为你们预备了地方，就必再来接你们到我那里去，我在哪里，叫你们也在哪里。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14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1-3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86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我所去的地方，你现在不能跟我去，后来却要跟我去。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我不撇下你们为孤儿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13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在我父的家里，有许多住处。若是没有，我就早已告诉你们了。我去原是为你们预备地方去。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我若去为你们预备了地方，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就必再来接你们到我那里去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，我在哪里，叫你们也在哪里。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14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2-3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45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诸天借耶和华的命而造，万象借他口中的气而成。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/Psa. 33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主所应许的尚未成就，有人以为他是耽延，其实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不是耽延，乃是宽容你们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，不愿有一人沉沦，乃愿人人都悔改。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彼后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/2Peter 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587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72636" cy="40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solidFill>
                  <a:schemeClr val="lt1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b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solidFill>
                  <a:srgbClr val="FFFF6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一、</a:t>
            </a:r>
            <a:r>
              <a:rPr lang="zh-CN" altLang="en-US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门徒的忧愁 </a:t>
            </a:r>
            <a:b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sz="1100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你们心里不要忧愁</a:t>
            </a:r>
            <a:r>
              <a:rPr lang="zh-CN" altLang="en-US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，你们信神，也当信我。</a:t>
            </a:r>
            <a:b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14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逾越节以前，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耶稣知道自己离世归父的时候到了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，他既然爱世间属自己的人，就爱他们到底。</a:t>
            </a:r>
            <a:br>
              <a:rPr lang="en-US" altLang="zh-CN" sz="20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20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                         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 13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26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、门徒内心的失落和无助</a:t>
            </a:r>
            <a:b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西门彼得问耶稣说，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主往哪里去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。耶稣回答说，我所去的地方，你现在不能跟我去。后来却要跟我去。</a:t>
            </a: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  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13:36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5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、门徒内心的失望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门徒起了争论，他们中间哪一个可算为大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耶稣说，外邦人有君王为主治理他们。那掌权管他们的称为恩主。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但你们不可这样。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你们里头为大的，倒要像年幼的。为首领的，倒要像服事人的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是谁为大？是坐席的呢？是服事人的呢？不是坐席的大吗？然而我在你们中间，如同服事人的。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/Luke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24-27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62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C369A448-C02A-0F38-938A-2CFBF345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" y="0"/>
            <a:ext cx="4044728" cy="4986651"/>
          </a:xfrm>
          <a:prstGeom prst="rect">
            <a:avLst/>
          </a:prstGeom>
        </p:spPr>
      </p:pic>
      <p:pic>
        <p:nvPicPr>
          <p:cNvPr id="6" name="Picture 5" descr="A picture containing text, dress, skirt&#10;&#10;Description automatically generated">
            <a:extLst>
              <a:ext uri="{FF2B5EF4-FFF2-40B4-BE49-F238E27FC236}">
                <a16:creationId xmlns:a16="http://schemas.microsoft.com/office/drawing/2014/main" id="{51047DC6-1284-99BC-BD24-E784DA9DD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24" y="1988840"/>
            <a:ext cx="475459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15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" name="Picture 3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BD58A2C0-5678-7A25-FE79-7D0992FE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"/>
            <a:ext cx="5141844" cy="3108312"/>
          </a:xfrm>
          <a:prstGeom prst="rect">
            <a:avLst/>
          </a:prstGeom>
        </p:spPr>
      </p:pic>
      <p:pic>
        <p:nvPicPr>
          <p:cNvPr id="6" name="Picture 5" descr="A picture containing person, people, group, posing&#10;&#10;Description automatically generated">
            <a:extLst>
              <a:ext uri="{FF2B5EF4-FFF2-40B4-BE49-F238E27FC236}">
                <a16:creationId xmlns:a16="http://schemas.microsoft.com/office/drawing/2014/main" id="{D64CA263-F777-9CAD-358A-409773021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02830"/>
            <a:ext cx="3707904" cy="475516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34141D-08C9-F145-DB33-69BA923FF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6843"/>
            <a:ext cx="514184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B906C8F1-F2A6-AFB2-E7EF-4A2123B07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744"/>
            <a:ext cx="9091829" cy="68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、真实的耶稣：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照父神的旨意行事。十字架是他道成肉身的终极目标。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、门徒想象出来的耶稣：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照着门徒所规划的路线行事，成为犹太人的王。建立犹太帝国是他道成肉身终极的目标。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67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1088</Words>
  <Application>Microsoft Office PowerPoint</Application>
  <PresentationFormat>On-screen Show (4:3)</PresentationFormat>
  <Paragraphs>17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汉仪中楷简</vt:lpstr>
      <vt:lpstr>等线</vt:lpstr>
      <vt:lpstr>Arial</vt:lpstr>
      <vt:lpstr>Calibri</vt:lpstr>
      <vt:lpstr>Office 主题</vt:lpstr>
      <vt:lpstr>活出信心与盼望的人生  约/John 14：1-4</vt:lpstr>
      <vt:lpstr>祈祷/Prayer</vt:lpstr>
      <vt:lpstr>一、门徒的忧愁   你们心里不要忧愁，你们信神，也当信我。                                            约/John 14：1  逾越节以前，耶稣知道自己离世归父的时候到了，他既然爱世间属自己的人，就爱他们到底。                                                                             约/John  13：1</vt:lpstr>
      <vt:lpstr>1、门徒内心的失落和无助  6西门彼得问耶稣说，主往哪里去。耶稣回答说，我所去的地方，你现在不能跟我去。后来却要跟我去。                                                      约/John 13:36</vt:lpstr>
      <vt:lpstr> 2、门徒内心的失望  24门徒起了争论，他们中间哪一个可算为大。25耶稣说，外邦人有君王为主治理他们。那掌权管他们的称为恩主。26但你们不可这样。你们里头为大的，倒要像年幼的。为首领的，倒要像服事人的。27是谁为大？是坐席的呢？是服事人的呢？不是坐席的大吗？然而我在你们中间，如同服事人的。                                         路/Luke 24：24-27</vt:lpstr>
      <vt:lpstr>PowerPoint Presentation</vt:lpstr>
      <vt:lpstr>PowerPoint Presentation</vt:lpstr>
      <vt:lpstr>PowerPoint Presentation</vt:lpstr>
      <vt:lpstr> 1、真实的耶稣：       照父神的旨意行事。十字架是他道成肉身的终极目标。   2、门徒想象出来的耶稣：        照着门徒所规划的路线行事，成为犹太人的王。建立犹太帝国是他道成肉身终极的目标。</vt:lpstr>
      <vt:lpstr> 太/Matt. 16：21  从此耶稣才指示门徒，他必须上耶路撒冷去，受长老祭司长文士许多的苦，并且被杀，第三日复活。  太/Matt. 17：22  他们还住在加利利的时候，耶稣对门徒说，人子将要被交在人手里。23他们要杀害他，第三日他要复活。门徒就大大地忧愁。  太/Matt. 20：17  耶稣上耶路撒冷去的时候，在路上把十二个门徒带到一边对他们说，18看哪，我们上耶路撒冷去，人子要被交给祭司长和文士。他们要定他死罪。19又交给外邦人，将他戏弄，鞭打，钉在十字架上。第三日他要复活。</vt:lpstr>
      <vt:lpstr>二、体恤人软弱的主   逾越节以前，耶稣知道自己离世归父的时候到了，他既然爱世间属自己的人，就爱他们到底。                                                      约/John  13：1</vt:lpstr>
      <vt:lpstr>36耶稣同门徒来到一个地方，名叫客西马尼，就对他们说，你们坐在这里，等我到那边去祷告。37于是带着彼得，和西庇太的两个儿子同去，就忧愁起来，极其难过。38便对他们说，我心里甚是忧伤，几乎要死。你们在这里等候，和我一同儆醒。39他就稍往前走，俯伏在地祷告说，我父阿，倘若可行，求你叫这杯离开我。然而不要照我的意思，只要照你的意思。40来到门徒那里，见他们睡着了，就对彼得说，怎么样，你们不能同我儆醒片时吗？                                     太/Matt.26：36-40</vt:lpstr>
      <vt:lpstr>PowerPoint Presentation</vt:lpstr>
      <vt:lpstr>耶稣说了这话，就心里忧愁，就明说：我实实在在地告诉你们：你们中间有一个人要卖我了。                                   约/John13：21  你们既知道这事，若是去行就有福了。我这话不是指着你们众人说的，我知道我所拣选的是谁。现在要应验经上的话，说：同我吃饭的人，用脚踢我。                                 约/John 13：17-20</vt:lpstr>
      <vt:lpstr>三、如何战胜忧愁  1你们心里不要忧愁。你们信神，也当信我。2在我父的家里，有许多住处。若是没有，我就早已告诉你们了。我去原是为你们预备地方去。3我若去为你们预备了地方，就必再来接你们到我那里去，我在哪里，叫你们也在哪里。                                      约/John 14：1-3</vt:lpstr>
      <vt:lpstr> 我所去的地方，你现在不能跟我去，后来却要跟我去。   我不撇下你们为孤儿。                            约/John 13：36；约14：18  2在我父的家里，有许多住处。若是没有，我就早已告诉你们了。我去原是为你们预备地方去。3我若去为你们预备了地方，就必再来接你们到我那里去，我在哪里，叫你们也在哪里。                                 约/John 14：2-3</vt:lpstr>
      <vt:lpstr>诸天借耶和华的命而造，万象借他口中的气而成。                                 诗/Psa. 33：6  主所应许的尚未成就，有人以为他是耽延，其实不是耽延，乃是宽容你们，不愿有一人沉沦，乃愿人人都悔改。                                  彼后/2Peter 3：9</vt:lpstr>
      <vt:lpstr>总结 Summary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Linghui Tian</cp:lastModifiedBy>
  <cp:revision>237</cp:revision>
  <dcterms:modified xsi:type="dcterms:W3CDTF">2022-11-26T14:53:55Z</dcterms:modified>
</cp:coreProperties>
</file>