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62" r:id="rId2"/>
    <p:sldId id="421" r:id="rId3"/>
    <p:sldId id="807" r:id="rId4"/>
    <p:sldId id="826" r:id="rId5"/>
    <p:sldId id="808" r:id="rId6"/>
    <p:sldId id="811" r:id="rId7"/>
    <p:sldId id="810" r:id="rId8"/>
    <p:sldId id="818" r:id="rId9"/>
    <p:sldId id="827" r:id="rId10"/>
    <p:sldId id="819" r:id="rId11"/>
    <p:sldId id="828" r:id="rId12"/>
    <p:sldId id="812" r:id="rId13"/>
    <p:sldId id="820" r:id="rId14"/>
    <p:sldId id="757" r:id="rId15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200150"/>
          </a:xfrm>
        </p:spPr>
        <p:txBody>
          <a:bodyPr/>
          <a:lstStyle/>
          <a:p>
            <a:r>
              <a:rPr lang="zh-CN" altLang="en-US" sz="4000" b="1" dirty="0" smtClean="0"/>
              <a:t>活出有“星”的人生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b="1" dirty="0" smtClean="0"/>
              <a:t>太</a:t>
            </a: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1-12</a:t>
            </a:r>
            <a:endParaRPr lang="zh-CN" altLang="en-US" sz="3200" b="1" dirty="0"/>
          </a:p>
        </p:txBody>
      </p:sp>
      <p:pic>
        <p:nvPicPr>
          <p:cNvPr id="1026" name="Picture 2" descr="F:\2023 证道\心中有星，生活有光，行动有力量\资料\351ca026089932386322f44c81c2e11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9144000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635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那生下来作犹太人之王的在哪里？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我们在东方看见他的星</a:t>
            </a:r>
            <a:r>
              <a:rPr lang="zh-CN" altLang="en-US" sz="3600" b="1" dirty="0" smtClean="0"/>
              <a:t>，特来拜他。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5122" name="Picture 2" descr="D:\FFOutput\Israel to Iran - Google Ma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00150"/>
            <a:ext cx="9144000" cy="3943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三、希律、祭司长和文士的“星”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428750"/>
            <a:ext cx="50292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altLang="zh-CN" sz="3600" b="1" dirty="0" smtClean="0">
                <a:latin typeface="+mj-lt"/>
                <a:ea typeface="+mj-ea"/>
                <a:cs typeface="+mj-cs"/>
              </a:rPr>
              <a:t>3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希律王听见了</a:t>
            </a:r>
            <a:r>
              <a:rPr lang="zh-CN" altLang="en-US" sz="3600" b="1" dirty="0" smtClean="0">
                <a:latin typeface="+mj-lt"/>
                <a:ea typeface="+mj-ea"/>
                <a:cs typeface="+mj-cs"/>
              </a:rPr>
              <a:t>，就心里不安。耶路撒冷合城的人，也都不安。</a:t>
            </a:r>
          </a:p>
          <a:p>
            <a:pPr lvl="0" eaLnBrk="0" hangingPunct="0"/>
            <a:r>
              <a:rPr lang="en-US" altLang="zh-CN" sz="3600" b="1" dirty="0" smtClean="0">
                <a:latin typeface="+mj-lt"/>
                <a:ea typeface="+mj-ea"/>
                <a:cs typeface="+mj-cs"/>
              </a:rPr>
              <a:t>4</a:t>
            </a:r>
            <a:r>
              <a:rPr lang="zh-CN" altLang="en-US" sz="3600" b="1" dirty="0" smtClean="0">
                <a:latin typeface="+mj-lt"/>
                <a:ea typeface="+mj-ea"/>
                <a:cs typeface="+mj-cs"/>
              </a:rPr>
              <a:t>他就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召齐了祭司长和民间的文士</a:t>
            </a:r>
            <a:r>
              <a:rPr lang="zh-CN" altLang="en-US" sz="3600" b="1" dirty="0" smtClean="0">
                <a:latin typeface="+mj-lt"/>
                <a:ea typeface="+mj-ea"/>
                <a:cs typeface="+mj-cs"/>
              </a:rPr>
              <a:t>，问他们说，基督当生在何处。</a:t>
            </a: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/>
              <a:cs typeface="+mj-cs"/>
            </a:endParaRPr>
          </a:p>
        </p:txBody>
      </p:sp>
      <p:pic>
        <p:nvPicPr>
          <p:cNvPr id="3074" name="Picture 2" descr="F:\2023 证道\活出有“星”的人生\资料\slide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0675" y="1200150"/>
            <a:ext cx="3843326" cy="3943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那生下来作犹太人之王的在哪里？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我们在东方看见他的星，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特来拜他。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希律王听见了，就心里不安。耶路撒冷合城的人，也都不安。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他们听见王的话，就去了。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在东方所看见的那星，忽然在他们前头行，直行到小孩子的地方，就在上头停住了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819148"/>
          </a:xfrm>
        </p:spPr>
        <p:txBody>
          <a:bodyPr/>
          <a:lstStyle/>
          <a:p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博士与希律的星相同处和不同之处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2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932377"/>
          <a:ext cx="9144000" cy="4236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114800"/>
                <a:gridCol w="4038600"/>
              </a:tblGrid>
              <a:tr h="1750269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        希律的“星”：</a:t>
                      </a:r>
                      <a:endParaRPr lang="en-US" altLang="zh-CN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    </a:t>
                      </a:r>
                      <a:r>
                        <a:rPr lang="en-US" altLang="zh-CN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、梦想</a:t>
                      </a:r>
                      <a:endParaRPr lang="en-US" altLang="zh-CN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、</a:t>
                      </a:r>
                      <a:r>
                        <a:rPr lang="zh-CN" altLang="en-US" sz="2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宝座、权力和荣耀</a:t>
                      </a:r>
                      <a:endParaRPr lang="en-US" altLang="zh-CN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         博士的“星”：</a:t>
                      </a:r>
                      <a:endParaRPr lang="en-US" altLang="zh-CN" sz="2800" b="1" dirty="0" smtClean="0"/>
                    </a:p>
                    <a:p>
                      <a:r>
                        <a:rPr lang="en-US" altLang="zh-CN" sz="11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</a:t>
                      </a:r>
                      <a:endParaRPr lang="en-US" altLang="zh-CN" sz="11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altLang="zh-CN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</a:t>
                      </a: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神</a:t>
                      </a: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的旨意</a:t>
                      </a:r>
                      <a:r>
                        <a:rPr lang="en-US" altLang="zh-CN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特来</a:t>
                      </a:r>
                      <a:r>
                        <a:rPr lang="zh-CN" alt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拜他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96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相同之处：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</a:t>
                      </a:r>
                      <a:r>
                        <a:rPr lang="zh-CN" altLang="en-US" sz="2800" b="1" dirty="0" smtClean="0"/>
                        <a:t>、为之付上代价和努力，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/>
                        <a:t>1</a:t>
                      </a:r>
                      <a:r>
                        <a:rPr lang="zh-CN" altLang="en-US" sz="2800" b="1" dirty="0" smtClean="0"/>
                        <a:t>、为之付上代价和努力，</a:t>
                      </a:r>
                      <a:endParaRPr lang="en-US" sz="2800" b="1" dirty="0" smtClean="0"/>
                    </a:p>
                  </a:txBody>
                  <a:tcPr/>
                </a:tc>
              </a:tr>
              <a:tr h="15412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不同之处：</a:t>
                      </a:r>
                      <a:endParaRPr lang="en-US" altLang="zh-CN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smtClean="0"/>
                        <a:t>1</a:t>
                      </a:r>
                      <a:r>
                        <a:rPr lang="zh-CN" altLang="en-US" sz="2800" b="1" smtClean="0"/>
                        <a:t>、自己作主</a:t>
                      </a:r>
                      <a:endParaRPr lang="en-US" altLang="zh-CN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/>
                        <a:t>2</a:t>
                      </a:r>
                      <a:r>
                        <a:rPr lang="zh-CN" altLang="en-US" sz="2800" b="1" dirty="0" smtClean="0"/>
                        <a:t>、看的是当下</a:t>
                      </a:r>
                      <a:endParaRPr lang="en-US" altLang="zh-CN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smtClean="0"/>
                        <a:t>3</a:t>
                      </a:r>
                      <a:r>
                        <a:rPr lang="zh-CN" altLang="en-US" sz="2800" b="1" smtClean="0"/>
                        <a:t>、暂时的得着和享受</a:t>
                      </a:r>
                      <a:endParaRPr lang="en-US" altLang="zh-CN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/>
                        <a:t>1</a:t>
                      </a:r>
                      <a:r>
                        <a:rPr lang="zh-CN" altLang="en-US" sz="2800" b="1" dirty="0" smtClean="0"/>
                        <a:t>、接受耶稣为主</a:t>
                      </a:r>
                      <a:endParaRPr lang="en-US" altLang="zh-CN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/>
                        <a:t>2</a:t>
                      </a:r>
                      <a:r>
                        <a:rPr lang="zh-CN" altLang="en-US" sz="2800" b="1" dirty="0" smtClean="0"/>
                        <a:t>、看的是永恒</a:t>
                      </a:r>
                      <a:endParaRPr lang="en-US" altLang="zh-CN" sz="2800" b="1" dirty="0" smtClean="0"/>
                    </a:p>
                    <a:p>
                      <a:r>
                        <a:rPr lang="en-US" sz="2800" b="1" dirty="0" smtClean="0"/>
                        <a:t>3</a:t>
                      </a:r>
                      <a:r>
                        <a:rPr lang="zh-CN" altLang="en-US" sz="2800" b="1" dirty="0" smtClean="0"/>
                        <a:t>、具有永恒的价值</a:t>
                      </a:r>
                      <a:endParaRPr lang="en-US" altLang="zh-CN" sz="28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27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b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腓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3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7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只是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我先前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以为与我有益的，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我现在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因基督都当作有损的。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8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不但如此，我也将万事当作有损的，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因我以认识我主基督耶稣为至宝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。我为他已经丢弃万事，看作粪土，为要得着基督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一、耶稣基督生命中的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> “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星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>”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1026" name="Picture 2" descr="F:\2023 证道\活出有“星”的人生\80345864_170166934381095_119505339431885209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5212" y="1428750"/>
            <a:ext cx="4268788" cy="3714750"/>
          </a:xfrm>
          <a:prstGeom prst="rect">
            <a:avLst/>
          </a:prstGeom>
          <a:noFill/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152400" y="1428750"/>
            <a:ext cx="4648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太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当希律王的时候，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耶稣生在犹太的伯利恒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。有几个博士从东方来到耶路撒冷，说，</a:t>
            </a: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太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>6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犹大地的伯利恒阿，你在犹大诸城中，并不是最小的。因为将来有一位君王，要从你那里出来，牧养我以色列民。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</a:br>
            <a:r>
              <a:rPr lang="en-US" altLang="zh-CN" sz="2000" b="1" dirty="0" smtClean="0">
                <a:latin typeface="汉仪中楷简" panose="02010604000101010101" pitchFamily="2" charset="-122"/>
                <a:ea typeface="汉仪中楷简"/>
              </a:rPr>
              <a:t/>
            </a:r>
            <a:br>
              <a:rPr lang="en-US" altLang="zh-CN" sz="2000" b="1" dirty="0" smtClean="0">
                <a:latin typeface="汉仪中楷简" panose="02010604000101010101" pitchFamily="2" charset="-122"/>
                <a:ea typeface="汉仪中楷简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弥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>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/>
              </a:rPr>
              <a:t>2 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伯利恒的以法他啊，你在犹大诸城中为小，将来必有一位从你那里出来，在以色列中为我作掌权的，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/>
              </a:rPr>
              <a:t>他的根源从亘古，从太初就有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/>
              </a:rPr>
              <a:t>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路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49 </a:t>
            </a:r>
            <a:r>
              <a:rPr lang="zh-CN" altLang="en-US" sz="3600" b="1" dirty="0" smtClean="0"/>
              <a:t>耶稣说，为什么找我呢？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岂不知我应当以我父的事为念吗</a:t>
            </a:r>
            <a:r>
              <a:rPr lang="zh-CN" altLang="en-US" sz="3600" b="1" dirty="0" smtClean="0"/>
              <a:t>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来</a:t>
            </a:r>
            <a:r>
              <a:rPr lang="en-US" sz="3600" b="1" dirty="0" smtClean="0"/>
              <a:t>10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7 </a:t>
            </a:r>
            <a:r>
              <a:rPr lang="zh-CN" altLang="en-US" sz="3600" b="1" dirty="0" smtClean="0"/>
              <a:t>神阿，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我来了为要照你的旨意行</a:t>
            </a:r>
            <a:r>
              <a:rPr lang="zh-CN" altLang="en-US" sz="3600" b="1" dirty="0" smtClean="0"/>
              <a:t>。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约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16 </a:t>
            </a:r>
            <a:r>
              <a:rPr lang="zh-CN" altLang="en-US" sz="3600" b="1" dirty="0" smtClean="0"/>
              <a:t>神爱世人，甚至将他的独生子赐给他们，叫一切信他的，不至灭亡，反得永生。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可</a:t>
            </a:r>
            <a:r>
              <a:rPr lang="en-US" sz="3600" b="1" dirty="0" smtClean="0"/>
              <a:t> 6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 </a:t>
            </a:r>
            <a:r>
              <a:rPr lang="zh-CN" altLang="en-US" sz="3600" b="1" dirty="0" smtClean="0"/>
              <a:t>这不是那木匠吗？不是马利亚的儿子，雅各，约西，犹大，西门的长兄吗？他妹妹们不也是在我们这里吗？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他们就厌弃他</a:t>
            </a:r>
            <a:r>
              <a:rPr lang="zh-CN" altLang="en-US" sz="3600" b="1" dirty="0" smtClean="0"/>
              <a:t>。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太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26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他就稍往前走，俯伏在地祷告说，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我父阿，倘若可行，求你叫这杯离开我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zh-CN" altLang="en-US" sz="3600" b="1" dirty="0" smtClean="0">
                <a:solidFill>
                  <a:schemeClr val="accent3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然而不要照我的意思，只要照你的意思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二、博士生命中的“星”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5" name="Picture 4" descr="640.webp (6).jpg">
            <a:extLst>
              <a:ext uri="{FF2B5EF4-FFF2-40B4-BE49-F238E27FC236}">
                <a16:creationId xmlns="" xmlns:a16="http://schemas.microsoft.com/office/drawing/2014/main" id="{934C93E9-0AB8-1453-A87A-E02CBF286D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62051"/>
            <a:ext cx="4038600" cy="39814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标题 1"/>
          <p:cNvSpPr txBox="1">
            <a:spLocks/>
          </p:cNvSpPr>
          <p:nvPr/>
        </p:nvSpPr>
        <p:spPr bwMode="auto">
          <a:xfrm>
            <a:off x="152400" y="1428750"/>
            <a:ext cx="4648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altLang="zh-CN" sz="3600" b="1" dirty="0" smtClean="0">
                <a:latin typeface="+mj-lt"/>
                <a:ea typeface="+mj-ea"/>
                <a:cs typeface="+mj-cs"/>
              </a:rPr>
              <a:t>2</a:t>
            </a:r>
            <a:r>
              <a:rPr lang="zh-CN" altLang="en-US" sz="3600" b="1" dirty="0" smtClean="0">
                <a:latin typeface="+mj-lt"/>
                <a:ea typeface="+mj-ea"/>
                <a:cs typeface="+mj-cs"/>
              </a:rPr>
              <a:t>那生下来作犹太人之王的在哪里？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我们在东方看见他的星</a:t>
            </a:r>
            <a:r>
              <a:rPr lang="zh-CN" altLang="en-US" sz="3600" b="1" dirty="0" smtClean="0">
                <a:latin typeface="+mj-lt"/>
                <a:ea typeface="+mj-ea"/>
                <a:cs typeface="+mj-cs"/>
              </a:rPr>
              <a:t>，特来拜他。 </a:t>
            </a: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575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一、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4098" name="Picture 2" descr="F:\2023 证道\莱城主日\马可福音系列讲章\彼得对教会领袖的劝勉\U39P1T1D5278772F23DT20041221012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419600" cy="5143500"/>
          </a:xfrm>
          <a:prstGeom prst="rect">
            <a:avLst/>
          </a:prstGeom>
          <a:noFill/>
        </p:spPr>
      </p:pic>
      <p:pic>
        <p:nvPicPr>
          <p:cNvPr id="4099" name="Picture 3" descr="F:\2023 证道\活出有“星”的人生\第二圣殿和西墙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42950"/>
            <a:ext cx="4648200" cy="3895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0"/>
            <a:ext cx="6096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徒</a:t>
            </a:r>
            <a:r>
              <a:rPr lang="en-US" altLang="zh-CN" sz="3000" b="1" dirty="0" smtClean="0">
                <a:latin typeface="+mj-lt"/>
                <a:ea typeface="汉仪中楷简"/>
                <a:cs typeface="+mj-cs"/>
              </a:rPr>
              <a:t>8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：</a:t>
            </a:r>
            <a:r>
              <a:rPr lang="en-US" altLang="zh-CN" sz="3000" b="1" dirty="0" smtClean="0">
                <a:latin typeface="+mj-lt"/>
                <a:ea typeface="汉仪中楷简"/>
                <a:cs typeface="+mj-cs"/>
              </a:rPr>
              <a:t>27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腓利就起身去了。不料，</a:t>
            </a:r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汉仪中楷简"/>
                <a:cs typeface="+mj-cs"/>
              </a:rPr>
              <a:t>有一个埃提阿伯人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，是个有大权的太监，在埃提阿伯女王干大基的手下总管银库，</a:t>
            </a:r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汉仪中楷简"/>
                <a:cs typeface="+mj-cs"/>
              </a:rPr>
              <a:t>他上耶路撒冷礼拜去了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。</a:t>
            </a:r>
            <a:endParaRPr lang="en-US" altLang="zh-CN" sz="3000" b="1" dirty="0" smtClean="0">
              <a:latin typeface="+mj-lt"/>
              <a:ea typeface="汉仪中楷简"/>
              <a:cs typeface="+mj-cs"/>
            </a:endParaRPr>
          </a:p>
          <a:p>
            <a:pPr lvl="0" eaLnBrk="0" hangingPunct="0"/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徒</a:t>
            </a:r>
            <a:r>
              <a:rPr lang="en-US" altLang="zh-CN" sz="3000" b="1" dirty="0" smtClean="0">
                <a:latin typeface="+mj-lt"/>
                <a:ea typeface="汉仪中楷简"/>
                <a:cs typeface="+mj-cs"/>
              </a:rPr>
              <a:t>10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：</a:t>
            </a:r>
            <a:r>
              <a:rPr lang="en-US" altLang="zh-CN" sz="3000" b="1" dirty="0" smtClean="0">
                <a:latin typeface="+mj-lt"/>
                <a:ea typeface="汉仪中楷简"/>
                <a:cs typeface="+mj-cs"/>
              </a:rPr>
              <a:t>1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在该撒利亚有一个人，名叫哥尼流，是义大利营的百夫长。</a:t>
            </a:r>
            <a:r>
              <a:rPr lang="en-US" altLang="zh-CN" sz="3000" b="1" dirty="0" smtClean="0">
                <a:latin typeface="+mj-lt"/>
                <a:ea typeface="汉仪中楷简"/>
                <a:cs typeface="+mj-cs"/>
              </a:rPr>
              <a:t>2</a:t>
            </a:r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汉仪中楷简"/>
                <a:cs typeface="+mj-cs"/>
              </a:rPr>
              <a:t>他是个虔诚人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，</a:t>
            </a:r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汉仪中楷简"/>
                <a:cs typeface="+mj-cs"/>
              </a:rPr>
              <a:t>他和全家都敬畏神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，多多周济百姓，</a:t>
            </a:r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汉仪中楷简"/>
                <a:cs typeface="+mj-cs"/>
              </a:rPr>
              <a:t>常常祷告神</a:t>
            </a:r>
            <a:r>
              <a:rPr lang="en-US" altLang="zh-CN" sz="3000" b="1" dirty="0" smtClean="0">
                <a:latin typeface="+mj-lt"/>
                <a:ea typeface="汉仪中楷简"/>
                <a:cs typeface="+mj-cs"/>
              </a:rPr>
              <a:t>……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哥尼流叫了两个家人，和</a:t>
            </a:r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汉仪中楷简"/>
                <a:cs typeface="+mj-cs"/>
              </a:rPr>
              <a:t>常伺候他的一个虔诚兵来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。</a:t>
            </a:r>
            <a:endParaRPr kumimoji="0" lang="zh-CN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/>
              <a:cs typeface="+mj-cs"/>
            </a:endParaRPr>
          </a:p>
        </p:txBody>
      </p:sp>
      <p:pic>
        <p:nvPicPr>
          <p:cNvPr id="2050" name="Picture 2" descr="F:\2023 证道\活出有“星”的人生\Israel to Ethiopia - Google Ma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1" y="0"/>
            <a:ext cx="3047999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16036</TotalTime>
  <Words>604</Words>
  <Application>Microsoft Office PowerPoint</Application>
  <PresentationFormat>On-screen Show (16:9)</PresentationFormat>
  <Paragraphs>47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主题</vt:lpstr>
      <vt:lpstr>活出有“星”的人生 太2：1-12</vt:lpstr>
      <vt:lpstr>祈祷/Prayer</vt:lpstr>
      <vt:lpstr>一、耶稣基督生命中的 “星”</vt:lpstr>
      <vt:lpstr>太2：6犹大地的伯利恒阿，你在犹大诸城中，并不是最小的。因为将来有一位君王，要从你那里出来，牧养我以色列民。   弥5：2 伯利恒的以法他啊，你在犹大诸城中为小，将来必有一位从你那里出来，在以色列中为我作掌权的，他的根源从亘古，从太初就有。</vt:lpstr>
      <vt:lpstr>路2：49 耶稣说，为什么找我呢？岂不知我应当以我父的事为念吗？  来10：7 神阿，我来了为要照你的旨意行。   约3：16 神爱世人，甚至将他的独生子赐给他们，叫一切信他的，不至灭亡，反得永生。</vt:lpstr>
      <vt:lpstr>可 6：3 这不是那木匠吗？不是马利亚的儿子，雅各，约西，犹大，西门的长兄吗？他妹妹们不也是在我们这里吗？他们就厌弃他。  太26：39他就稍往前走，俯伏在地祷告说，我父阿，倘若可行，求你叫这杯离开我。然而不要照我的意思，只要照你的意思。</vt:lpstr>
      <vt:lpstr>二、博士生命中的“星”</vt:lpstr>
      <vt:lpstr>一、</vt:lpstr>
      <vt:lpstr>Slide 9</vt:lpstr>
      <vt:lpstr>2那生下来作犹太人之王的在哪里？我们在东方看见他的星，特来拜他。</vt:lpstr>
      <vt:lpstr>三、希律、祭司长和文士的“星”</vt:lpstr>
      <vt:lpstr>2那生下来作犹太人之王的在哪里？我们在东方看见他的星，特来拜他。3希律王听见了，就心里不安。耶路撒冷合城的人，也都不安。 ……  9他们听见王的话，就去了。在东方所看见的那星，忽然在他们前头行，直行到小孩子的地方，就在上头停住了。</vt:lpstr>
      <vt:lpstr>博士与希律的星相同处和不同之处</vt:lpstr>
      <vt:lpstr>总结 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593</cp:revision>
  <dcterms:modified xsi:type="dcterms:W3CDTF">2023-12-02T15:40:31Z</dcterms:modified>
</cp:coreProperties>
</file>