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888" r:id="rId2"/>
    <p:sldId id="1009" r:id="rId3"/>
    <p:sldId id="1090" r:id="rId4"/>
    <p:sldId id="1091" r:id="rId5"/>
    <p:sldId id="1092" r:id="rId6"/>
    <p:sldId id="1105" r:id="rId7"/>
    <p:sldId id="1082" r:id="rId8"/>
    <p:sldId id="1093" r:id="rId9"/>
    <p:sldId id="1094" r:id="rId10"/>
    <p:sldId id="1095" r:id="rId11"/>
    <p:sldId id="1096" r:id="rId12"/>
    <p:sldId id="1106" r:id="rId13"/>
    <p:sldId id="1099" r:id="rId14"/>
    <p:sldId id="1097" r:id="rId15"/>
    <p:sldId id="1098" r:id="rId16"/>
    <p:sldId id="1100" r:id="rId17"/>
    <p:sldId id="1101" r:id="rId18"/>
    <p:sldId id="1083" r:id="rId19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CD9BC"/>
    <a:srgbClr val="FFFF66"/>
    <a:srgbClr val="EAEBB7"/>
    <a:srgbClr val="C9CC44"/>
    <a:srgbClr val="AEB092"/>
    <a:srgbClr val="AAB6A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526" autoAdjust="0"/>
  </p:normalViewPr>
  <p:slideViewPr>
    <p:cSldViewPr>
      <p:cViewPr varScale="1">
        <p:scale>
          <a:sx n="78" d="100"/>
          <a:sy n="78" d="100"/>
        </p:scale>
        <p:origin x="-84" y="-7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2026/1/9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2026/1/9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2026/1/9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2026/1/9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2026/1/9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2026/1/9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2026/1/9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2026/1/9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2026/1/9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2026/1/9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2026/1/9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2026/1/9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4724400" cy="3409950"/>
          </a:xfrm>
        </p:spPr>
        <p:txBody>
          <a:bodyPr/>
          <a:lstStyle/>
          <a:p>
            <a:r>
              <a:rPr lang="zh-CN" altLang="en-US" sz="3600" b="1" dirty="0" smtClean="0"/>
              <a:t>谁来定义你的人生？</a:t>
            </a:r>
            <a:br>
              <a:rPr lang="zh-CN" altLang="en-US" sz="3600" b="1" dirty="0" smtClean="0"/>
            </a:br>
            <a:r>
              <a:rPr lang="zh-CN" altLang="en-US" sz="3600" b="1" dirty="0" smtClean="0"/>
              <a:t>但 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1-8</a:t>
            </a:r>
            <a:endParaRPr lang="zh-CN" altLang="en-US" sz="3200" b="1" dirty="0"/>
          </a:p>
        </p:txBody>
      </p:sp>
      <p:pic>
        <p:nvPicPr>
          <p:cNvPr id="1028" name="Picture 4" descr="E:\2026 证道\谁来定义你的人生？\daniel_refuses_kings_food_w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-1"/>
            <a:ext cx="4724400" cy="5159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 1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：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但以理却</a:t>
            </a:r>
            <a:r>
              <a:rPr lang="zh-CN" alt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立志不以王的膳和王所饮的酒玷污自已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，所以求太监长容他不玷污自已。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三、但以理和他三位朋友背后信仰的引路人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犹大王约雅敬在位第三年，巴比伦王尼布甲尼撒来到耶路撒冷，将城围困。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</a:t>
            </a:r>
            <a:r>
              <a:rPr lang="zh-CN" alt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主将犹大王约雅敬，并神殿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中器皿的几分交付他手。他就把这器皿带到示拿地，收入他神的庙里，放在他神的库中。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zh-CN" alt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在今天这个时代：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 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在信仰上持定不移的少年人，在哪里？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 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在信仰上让耶和华上帝定义他们人生的少年人，在哪里？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  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在信仰上影响他人的少年人，在哪里？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zh-CN" alt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在今天这个时代：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   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这些幕后的英雄们，在哪里？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、结交不同地区同龄爱主的朋友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、聆听主道，省察自已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3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、看见榜样，羡慕和渴望服侍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4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、愿意成为有影响力、带人亲近神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0" y="272415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2024/12</a:t>
            </a:r>
            <a:r>
              <a:rPr lang="zh-CN" altLang="en-US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巴尔的摩华人差传大会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 bwMode="auto">
          <a:xfrm>
            <a:off x="4038600" y="209550"/>
            <a:ext cx="14478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2025/7</a:t>
            </a:r>
            <a:r>
              <a:rPr lang="zh-CN" altLang="en-US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中西部基督徒夏令营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 bwMode="auto">
          <a:xfrm>
            <a:off x="6019800" y="3752850"/>
            <a:ext cx="3124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2025/12</a:t>
            </a:r>
            <a:r>
              <a:rPr lang="zh-CN" altLang="en-US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芝加哥华人基督徒大会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7" name="Picture 5" descr="E:\2026 证道\谁来定义你的人生？\79328eb3d52ecb56a6f2ef55888e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24200" cy="2724150"/>
          </a:xfrm>
          <a:prstGeom prst="rect">
            <a:avLst/>
          </a:prstGeom>
          <a:noFill/>
        </p:spPr>
      </p:pic>
      <p:pic>
        <p:nvPicPr>
          <p:cNvPr id="3078" name="Picture 6" descr="E:\2026 证道\谁来定义你的人生？\e6c5d8392f0af8832beea1514e0e02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0"/>
            <a:ext cx="3657600" cy="2571750"/>
          </a:xfrm>
          <a:prstGeom prst="rect">
            <a:avLst/>
          </a:prstGeom>
          <a:noFill/>
        </p:spPr>
      </p:pic>
      <p:pic>
        <p:nvPicPr>
          <p:cNvPr id="3079" name="Picture 7" descr="E:\2026 证道\谁来定义你的人生？\13d6c37de58882d04d1bfdaab210dc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724150"/>
            <a:ext cx="3225800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74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、聆听主道，省察自已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0"/>
            <a:ext cx="9144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E:\2026 证道\谁来定义你的人生？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2934" y="2724151"/>
            <a:ext cx="4301066" cy="2419350"/>
          </a:xfrm>
          <a:prstGeom prst="rect">
            <a:avLst/>
          </a:prstGeom>
          <a:noFill/>
        </p:spPr>
      </p:pic>
      <p:pic>
        <p:nvPicPr>
          <p:cNvPr id="4100" name="Picture 4" descr="E:\2026 证道\谁来定义你的人生？\close-large-rudder-oil-tanker-footage-158901850_icon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19150"/>
            <a:ext cx="49784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3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、看见榜样，羡慕和渴望服侍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4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、愿意成为有影响力、带人亲近神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50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 dirty="0" err="1"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sz="4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2343150"/>
            <a:ext cx="914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3105150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257175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zh-CN" altLang="en-US" sz="3600" b="1" dirty="0" smtClean="0">
                <a:solidFill>
                  <a:srgbClr val="0070C0"/>
                </a:solidFill>
              </a:rPr>
              <a:t>社会用成就定义一个人：</a:t>
            </a:r>
            <a:r>
              <a:rPr lang="zh-CN" altLang="en-US" sz="3600" b="1" dirty="0" smtClean="0"/>
              <a:t>你读什么学校、做什么工作、你的收入有多少。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>
                <a:solidFill>
                  <a:srgbClr val="0070C0"/>
                </a:solidFill>
              </a:rPr>
              <a:t>文化用标准定义一个人</a:t>
            </a:r>
            <a:r>
              <a:rPr lang="zh-CN" altLang="en-US" sz="3600" b="1" dirty="0" smtClean="0"/>
              <a:t>：什么才算成功、什么叫自由、什么才是真正的快乐。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>
                <a:solidFill>
                  <a:srgbClr val="0070C0"/>
                </a:solidFill>
              </a:rPr>
              <a:t>环境用处境定义一个人：</a:t>
            </a:r>
            <a:r>
              <a:rPr lang="zh-CN" altLang="en-US" sz="3600" b="1" dirty="0" smtClean="0"/>
              <a:t>你出生在哪里、你遇到什么困难、你的人生还能不能改变。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一、被重新定义的人生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24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24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、环境对他们人生的重新定义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24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24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 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犹大王约雅敬在位第三年，巴比伦王尼布甲尼撒来到耶路撒冷，将城围困。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</a:t>
            </a:r>
            <a:r>
              <a:rPr lang="zh-CN" alt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主将犹大王约雅敬，并神殿中器皿的几分交付他手。他就把这器皿带到示拿地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，收入他神的庙里，放在他神的库中。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、文化制度对他们生活方式的重新定义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3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王吩咐太监长亚施毗拿，从以色列人的宗室和贵胄中带进几个人来，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4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就是年少没有残疾，相貌俊美，通达各样学问，知识聪明俱备，足能侍立在王宫里的，</a:t>
            </a:r>
            <a:r>
              <a:rPr lang="zh-CN" alt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要教他们迦勒底的文字言语。 </a:t>
            </a:r>
            <a:r>
              <a:rPr lang="en-US" altLang="zh-CN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5</a:t>
            </a:r>
            <a:r>
              <a:rPr lang="zh-CN" alt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王派定将自己所用的膳和所饮的酒，每日赐他们一分，养他们三年。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满了三年，好叫他们在王面前侍立。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3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、名字的改变：身份的重新定义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6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他们中间有犹大族的人，但以理，哈拿尼雅，米沙利，亚撒利雅。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7</a:t>
            </a:r>
            <a:r>
              <a:rPr lang="zh-CN" alt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太监长给他们起名，称但以理为伯提沙撒，称哈拿尼雅为沙得拉，称米沙利为米煞，称亚撒利雅为亚伯尼歌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。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5350"/>
          </a:xfrm>
        </p:spPr>
        <p:txBody>
          <a:bodyPr/>
          <a:lstStyle/>
          <a:p>
            <a:r>
              <a:rPr lang="zh-CN" altLang="en-US" sz="3600" b="1" dirty="0" smtClean="0"/>
              <a:t>四个名字前后含义</a:t>
            </a:r>
            <a:endParaRPr lang="zh-CN" altLang="en-US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047750"/>
          <a:ext cx="9144000" cy="4095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  <a:gridCol w="2789695"/>
                <a:gridCol w="1937288"/>
                <a:gridCol w="2712203"/>
              </a:tblGrid>
              <a:tr h="819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dirty="0" smtClean="0"/>
                        <a:t>原名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dirty="0" smtClean="0"/>
                        <a:t>含义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dirty="0" smtClean="0"/>
                        <a:t>新名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含义</a:t>
                      </a:r>
                      <a:endParaRPr lang="zh-CN" altLang="en-US" sz="3200" dirty="0"/>
                    </a:p>
                  </a:txBody>
                  <a:tcPr anchor="ctr"/>
                </a:tc>
              </a:tr>
              <a:tr h="819150"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00B050"/>
                          </a:solidFill>
                        </a:rPr>
                        <a:t>但以理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/>
                        <a:t>神是我的审判者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伯拉沙撒</a:t>
                      </a:r>
                      <a:endParaRPr lang="zh-CN" alt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/>
                        <a:t>愿 </a:t>
                      </a:r>
                      <a:r>
                        <a:rPr lang="en-US" sz="2800" b="1" dirty="0" err="1"/>
                        <a:t>Bel</a:t>
                      </a:r>
                      <a:r>
                        <a:rPr lang="en-US" sz="2800" b="1" dirty="0"/>
                        <a:t> </a:t>
                      </a:r>
                      <a:r>
                        <a:rPr lang="zh-CN" altLang="en-US" sz="2800" b="1" dirty="0"/>
                        <a:t>保护生命</a:t>
                      </a:r>
                    </a:p>
                  </a:txBody>
                  <a:tcPr anchor="ctr"/>
                </a:tc>
              </a:tr>
              <a:tr h="819150"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00B050"/>
                          </a:solidFill>
                        </a:rPr>
                        <a:t>哈拿尼雅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/>
                        <a:t>耶和华施恩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沙得拉</a:t>
                      </a:r>
                      <a:endParaRPr lang="zh-CN" alt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/>
                        <a:t>月</a:t>
                      </a:r>
                      <a:r>
                        <a:rPr lang="zh-CN" altLang="en-US" sz="2800" b="1" dirty="0" smtClean="0"/>
                        <a:t>神</a:t>
                      </a:r>
                      <a:r>
                        <a:rPr lang="en-US" altLang="zh-CN" sz="2800" b="1" dirty="0" smtClean="0"/>
                        <a:t>/</a:t>
                      </a:r>
                      <a:r>
                        <a:rPr lang="en-US" altLang="zh-CN" sz="2800" b="1" dirty="0" err="1" smtClean="0"/>
                        <a:t>Aku</a:t>
                      </a:r>
                      <a:r>
                        <a:rPr lang="zh-CN" altLang="en-US" sz="2800" b="1" dirty="0" smtClean="0"/>
                        <a:t>的仆人</a:t>
                      </a:r>
                      <a:endParaRPr lang="zh-CN" altLang="en-US" sz="2800" b="1" dirty="0"/>
                    </a:p>
                  </a:txBody>
                  <a:tcPr anchor="ctr"/>
                </a:tc>
              </a:tr>
              <a:tr h="819150"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00B050"/>
                          </a:solidFill>
                        </a:rPr>
                        <a:t>米沙利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/>
                        <a:t>谁能</a:t>
                      </a:r>
                      <a:r>
                        <a:rPr lang="zh-CN" altLang="en-US" sz="2800" b="1" dirty="0" smtClean="0"/>
                        <a:t>像耶和华神</a:t>
                      </a:r>
                      <a:r>
                        <a:rPr lang="zh-CN" altLang="en-US" sz="2800" b="1" dirty="0"/>
                        <a:t>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米煞</a:t>
                      </a:r>
                      <a:endParaRPr lang="zh-CN" alt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/>
                        <a:t>谁能像月神？</a:t>
                      </a:r>
                    </a:p>
                  </a:txBody>
                  <a:tcPr anchor="ctr"/>
                </a:tc>
              </a:tr>
              <a:tr h="819150"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00B050"/>
                          </a:solidFill>
                        </a:rPr>
                        <a:t>亚撒利雅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/>
                        <a:t>耶和华帮助</a:t>
                      </a:r>
                      <a:endParaRPr lang="zh-CN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亚伯尼歌</a:t>
                      </a:r>
                      <a:endParaRPr lang="zh-CN" alt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err="1" smtClean="0"/>
                        <a:t>Nabu</a:t>
                      </a:r>
                      <a:r>
                        <a:rPr lang="en-US" altLang="zh-CN" sz="2800" b="1" baseline="0" dirty="0" smtClean="0"/>
                        <a:t> </a:t>
                      </a:r>
                      <a:r>
                        <a:rPr lang="zh-CN" altLang="en-US" sz="2800" b="1" baseline="0" dirty="0" smtClean="0"/>
                        <a:t>神的仆人</a:t>
                      </a:r>
                      <a:endParaRPr lang="zh-CN" alt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E:\2026 证道\谁来定义你的人生？\02909af8726c38fb81aee532fceb2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895350"/>
            <a:ext cx="5992957" cy="3296127"/>
          </a:xfrm>
          <a:prstGeom prst="rect">
            <a:avLst/>
          </a:prstGeom>
          <a:noFill/>
        </p:spPr>
      </p:pic>
      <p:pic>
        <p:nvPicPr>
          <p:cNvPr id="2051" name="Picture 3" descr="E:\2026 证道\谁来定义你的人生？\1da113377ba2148d957c9d5ca63a6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4406" y="0"/>
            <a:ext cx="3099594" cy="514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二、立志不妥协的人生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3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王吩咐太监长亚施毗拿，从以色列人的宗室和贵胄中带进几个人来，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4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就是年少没有残疾，相貌俊美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……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好叫他们在王面前侍立。 </a:t>
            </a:r>
            <a:r>
              <a:rPr lang="en-US" altLang="zh-CN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6</a:t>
            </a:r>
            <a:r>
              <a:rPr lang="zh-CN" alt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他们中间有犹大族的人，但以理，哈拿尼雅，米沙利，亚撒利雅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。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27986</TotalTime>
  <Words>236</Words>
  <Application>Microsoft Office PowerPoint</Application>
  <PresentationFormat>On-screen Show (16:9)</PresentationFormat>
  <Paragraphs>51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主题</vt:lpstr>
      <vt:lpstr>谁来定义你的人生？ 但 1：1-8</vt:lpstr>
      <vt:lpstr>祈祷/Prayer</vt:lpstr>
      <vt:lpstr>社会用成就定义一个人：你读什么学校、做什么工作、你的收入有多少。  文化用标准定义一个人：什么才算成功、什么叫自由、什么才是真正的快乐。  环境用处境定义一个人：你出生在哪里、你遇到什么困难、你的人生还能不能改变。</vt:lpstr>
      <vt:lpstr>一、被重新定义的人生  1、环境对他们人生的重新定义        1犹大王约雅敬在位第三年，巴比伦王尼布甲尼撒来到耶路撒冷，将城围困。2主将犹大王约雅敬，并神殿中器皿的几分交付他手。他就把这器皿带到示拿地，收入他神的庙里，放在他神的库中。</vt:lpstr>
      <vt:lpstr>2、文化制度对他们生活方式的重新定义   3王吩咐太监长亚施毗拿，从以色列人的宗室和贵胄中带进几个人来， 4就是年少没有残疾，相貌俊美，通达各样学问，知识聪明俱备，足能侍立在王宫里的，要教他们迦勒底的文字言语。 5王派定将自己所用的膳和所饮的酒，每日赐他们一分，养他们三年。满了三年，好叫他们在王面前侍立。</vt:lpstr>
      <vt:lpstr>3、名字的改变：身份的重新定义       6他们中间有犹大族的人，但以理，哈拿尼雅，米沙利，亚撒利雅。7太监长给他们起名，称但以理为伯提沙撒，称哈拿尼雅为沙得拉，称米沙利为米煞，称亚撒利雅为亚伯尼歌。</vt:lpstr>
      <vt:lpstr>四个名字前后含义</vt:lpstr>
      <vt:lpstr>Slide 8</vt:lpstr>
      <vt:lpstr>二、立志不妥协的人生   3王吩咐太监长亚施毗拿，从以色列人的宗室和贵胄中带进几个人来， 4就是年少没有残疾，相貌俊美……好叫他们在王面前侍立。 6他们中间有犹大族的人，但以理，哈拿尼雅，米沙利，亚撒利雅。</vt:lpstr>
      <vt:lpstr>      1：8 但以理却立志不以王的膳和王所饮的酒玷污自已，所以求太监长容他不玷污自已。</vt:lpstr>
      <vt:lpstr>三、但以理和他三位朋友背后信仰的引路人   1犹大王约雅敬在位第三年，巴比伦王尼布甲尼撒来到耶路撒冷，将城围困。2主将犹大王约雅敬，并神殿中器皿的几分交付他手。他就把这器皿带到示拿地，收入他神的庙里，放在他神的库中。</vt:lpstr>
      <vt:lpstr>在今天这个时代：       在信仰上持定不移的少年人，在哪里？       在信仰上让耶和华上帝定义他们人生的少年人，在哪里？        在信仰上影响他人的少年人，在哪里？  在今天这个时代：         这些幕后的英雄们，在哪里？</vt:lpstr>
      <vt:lpstr>1、结交不同地区同龄爱主的朋友 2、聆听主道，省察自已 3、看见榜样，羡慕和渴望服侍 4、愿意成为有影响力、带人亲近神</vt:lpstr>
      <vt:lpstr>Slide 14</vt:lpstr>
      <vt:lpstr>2、聆听主道，省察自已</vt:lpstr>
      <vt:lpstr>3、看见榜样，羡慕和渴望服侍</vt:lpstr>
      <vt:lpstr>4、愿意成为有影响力、带人亲近神</vt:lpstr>
      <vt:lpstr>总结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dc:creator>peter tian</dc:creator>
  <cp:lastModifiedBy>peter tian</cp:lastModifiedBy>
  <cp:revision>1553</cp:revision>
  <dcterms:modified xsi:type="dcterms:W3CDTF">2026-01-10T03:31:38Z</dcterms:modified>
</cp:coreProperties>
</file>