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888" r:id="rId2"/>
    <p:sldId id="1009" r:id="rId3"/>
    <p:sldId id="1025" r:id="rId4"/>
    <p:sldId id="1026" r:id="rId5"/>
    <p:sldId id="1027" r:id="rId6"/>
    <p:sldId id="1028" r:id="rId7"/>
    <p:sldId id="1029" r:id="rId8"/>
    <p:sldId id="1030" r:id="rId9"/>
    <p:sldId id="1031" r:id="rId10"/>
    <p:sldId id="1036" r:id="rId11"/>
    <p:sldId id="1032" r:id="rId12"/>
    <p:sldId id="1033" r:id="rId13"/>
    <p:sldId id="1034" r:id="rId14"/>
    <p:sldId id="1035" r:id="rId15"/>
    <p:sldId id="1012" r:id="rId16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0000"/>
    <a:srgbClr val="EAEBB7"/>
    <a:srgbClr val="C9CC44"/>
    <a:srgbClr val="AEB092"/>
    <a:srgbClr val="AAB6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4526" autoAdjust="0"/>
  </p:normalViewPr>
  <p:slideViewPr>
    <p:cSldViewPr>
      <p:cViewPr varScale="1">
        <p:scale>
          <a:sx n="66" d="100"/>
          <a:sy n="66" d="100"/>
        </p:scale>
        <p:origin x="-77" y="-71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</p:spPr>
        <p:txBody>
          <a:bodyPr/>
          <a:lstStyle/>
          <a:p>
            <a:r>
              <a:rPr lang="zh-CN" altLang="en-US" sz="4000" b="1" dirty="0" smtClean="0"/>
              <a:t>超越背叛的爱与恩典</a:t>
            </a:r>
            <a:r>
              <a:rPr lang="zh-CN" altLang="en-US" sz="2800" b="1" dirty="0" smtClean="0"/>
              <a:t/>
            </a:r>
            <a:br>
              <a:rPr lang="zh-CN" altLang="en-US" sz="2800" b="1" dirty="0" smtClean="0"/>
            </a:br>
            <a:r>
              <a:rPr lang="zh-CN" altLang="en-US" sz="3200" b="1" dirty="0" smtClean="0"/>
              <a:t>何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：</a:t>
            </a:r>
            <a:r>
              <a:rPr lang="en-US" altLang="zh-CN" sz="3200" b="1" dirty="0" smtClean="0"/>
              <a:t>1-5</a:t>
            </a:r>
            <a:endParaRPr lang="zh-CN" altLang="en-US" sz="3200" b="1" dirty="0"/>
          </a:p>
        </p:txBody>
      </p:sp>
      <p:pic>
        <p:nvPicPr>
          <p:cNvPr id="2" name="Picture 2" descr="C:\Users\Peter Tian\Desktop\讲章预备\img_20160801_154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6350"/>
            <a:ext cx="9144000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71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何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耶和华对我说，你再去爱一个淫妇，就是她情人所爱的，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好像以色列人。虽然偏向别神，喜爱葡萄饼，耶和华还是爱他们。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一、</a:t>
            </a:r>
            <a:endParaRPr lang="zh-CN" altLang="en-US" sz="3600" b="1" dirty="0"/>
          </a:p>
        </p:txBody>
      </p:sp>
      <p:pic>
        <p:nvPicPr>
          <p:cNvPr id="1026" name="Picture 2" descr="C:\Users\tianp\OneDrive\桌面\讲章预备\Adam-and-E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38543" cy="2571750"/>
          </a:xfrm>
          <a:prstGeom prst="rect">
            <a:avLst/>
          </a:prstGeom>
          <a:noFill/>
        </p:spPr>
      </p:pic>
      <p:pic>
        <p:nvPicPr>
          <p:cNvPr id="1027" name="Picture 3" descr="C:\Users\tianp\OneDrive\桌面\讲章预备\Abraham obey the c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</p:spPr>
      </p:pic>
      <p:pic>
        <p:nvPicPr>
          <p:cNvPr id="1028" name="Picture 4" descr="C:\Users\tianp\OneDrive\桌面\讲章预备\144833005_10158739983820490_831881005760175299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89742"/>
            <a:ext cx="4419600" cy="2553758"/>
          </a:xfrm>
          <a:prstGeom prst="rect">
            <a:avLst/>
          </a:prstGeom>
          <a:noFill/>
        </p:spPr>
      </p:pic>
      <p:pic>
        <p:nvPicPr>
          <p:cNvPr id="1029" name="Picture 5" descr="C:\Users\tianp\OneDrive\桌面\讲章预备\6732e1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571750"/>
            <a:ext cx="4648200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“若不是被圣灵感动，没有能说耶稣是主的”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                                            </a:t>
            </a:r>
            <a:r>
              <a:rPr lang="zh-CN" altLang="en-US" sz="3600" b="1" dirty="0" smtClean="0"/>
              <a:t>林前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3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>
                <a:latin typeface="+mn-ea"/>
                <a:ea typeface="+mn-ea"/>
              </a:rPr>
              <a:t>加</a:t>
            </a:r>
            <a:r>
              <a:rPr lang="en-US" altLang="zh-CN" sz="3600" b="1" dirty="0" smtClean="0">
                <a:latin typeface="+mn-ea"/>
                <a:ea typeface="+mn-ea"/>
              </a:rPr>
              <a:t>4</a:t>
            </a:r>
            <a:r>
              <a:rPr lang="zh-CN" altLang="en-US" sz="3600" b="1" dirty="0" smtClean="0">
                <a:latin typeface="+mn-ea"/>
                <a:ea typeface="+mn-ea"/>
              </a:rPr>
              <a:t>：</a:t>
            </a:r>
            <a:r>
              <a:rPr lang="en-US" altLang="zh-CN" sz="3600" b="1" dirty="0" smtClean="0">
                <a:latin typeface="+mn-ea"/>
                <a:ea typeface="+mn-ea"/>
              </a:rPr>
              <a:t>4 </a:t>
            </a:r>
            <a:r>
              <a:rPr lang="zh-CN" altLang="en-US" sz="3600" b="1" dirty="0" smtClean="0">
                <a:solidFill>
                  <a:srgbClr val="0070C0"/>
                </a:solidFill>
                <a:latin typeface="+mn-ea"/>
                <a:ea typeface="+mn-ea"/>
              </a:rPr>
              <a:t>乃至时候满足</a:t>
            </a:r>
            <a:r>
              <a:rPr lang="zh-CN" altLang="en-US" sz="3600" b="1" dirty="0" smtClean="0">
                <a:latin typeface="+mn-ea"/>
                <a:ea typeface="+mn-ea"/>
              </a:rPr>
              <a:t>，神就差遣他的儿子，为女子所生，且生在律法以下。</a:t>
            </a:r>
            <a:r>
              <a:rPr lang="en-US" altLang="zh-CN" sz="3600" b="1" dirty="0" smtClean="0">
                <a:latin typeface="+mn-ea"/>
                <a:ea typeface="+mn-ea"/>
              </a:rPr>
              <a:t/>
            </a:r>
            <a:br>
              <a:rPr lang="en-US" altLang="zh-CN" sz="3600" b="1" dirty="0" smtClean="0">
                <a:latin typeface="+mn-ea"/>
                <a:ea typeface="+mn-ea"/>
              </a:rPr>
            </a:br>
            <a:r>
              <a:rPr lang="en-US" altLang="zh-CN" sz="3600" b="1" dirty="0" smtClean="0">
                <a:latin typeface="+mn-ea"/>
                <a:ea typeface="+mn-ea"/>
              </a:rPr>
              <a:t/>
            </a:r>
            <a:br>
              <a:rPr lang="en-US" altLang="zh-CN" sz="3600" b="1" dirty="0" smtClean="0">
                <a:latin typeface="+mn-ea"/>
                <a:ea typeface="+mn-ea"/>
              </a:rPr>
            </a:br>
            <a:r>
              <a:rPr lang="zh-CN" altLang="en-US" sz="3600" b="1" dirty="0" smtClean="0">
                <a:latin typeface="+mn-ea"/>
                <a:ea typeface="+mn-ea"/>
              </a:rPr>
              <a:t>太</a:t>
            </a:r>
            <a:r>
              <a:rPr lang="en-US" altLang="zh-CN" sz="3600" b="1" dirty="0" smtClean="0">
                <a:latin typeface="+mn-ea"/>
                <a:ea typeface="+mn-ea"/>
              </a:rPr>
              <a:t>1</a:t>
            </a:r>
            <a:r>
              <a:rPr lang="zh-CN" altLang="en-US" sz="3600" b="1" dirty="0" smtClean="0">
                <a:latin typeface="+mn-ea"/>
                <a:ea typeface="+mn-ea"/>
              </a:rPr>
              <a:t>：</a:t>
            </a:r>
            <a:r>
              <a:rPr lang="en-US" altLang="zh-CN" sz="3600" b="1" dirty="0" smtClean="0">
                <a:latin typeface="+mn-ea"/>
                <a:ea typeface="+mn-ea"/>
              </a:rPr>
              <a:t>21</a:t>
            </a:r>
            <a:r>
              <a:rPr lang="zh-CN" altLang="en-US" sz="3600" b="1" dirty="0" smtClean="0">
                <a:latin typeface="+mn-ea"/>
                <a:ea typeface="+mn-ea"/>
              </a:rPr>
              <a:t>，她将要生一个儿子，你要给他起名叫耶稣，</a:t>
            </a:r>
            <a:r>
              <a:rPr lang="zh-CN" altLang="en-US" sz="3600" b="1" dirty="0" smtClean="0">
                <a:solidFill>
                  <a:srgbClr val="0070C0"/>
                </a:solidFill>
                <a:latin typeface="+mn-ea"/>
                <a:ea typeface="+mn-ea"/>
              </a:rPr>
              <a:t>因他要将自己的百姓从罪恶里救出来</a:t>
            </a:r>
            <a:r>
              <a:rPr lang="zh-CN" altLang="en-US" sz="3600" b="1" dirty="0" smtClean="0">
                <a:latin typeface="+mn-ea"/>
                <a:ea typeface="+mn-ea"/>
              </a:rPr>
              <a:t>。</a:t>
            </a:r>
            <a:endParaRPr lang="zh-CN" altLang="en-US" sz="36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1885950"/>
          </a:xfrm>
        </p:spPr>
        <p:txBody>
          <a:bodyPr/>
          <a:lstStyle/>
          <a:p>
            <a:pPr algn="l"/>
            <a:r>
              <a:rPr lang="en-US" sz="3600" b="1" dirty="0" smtClean="0"/>
              <a:t>Go, show your love to your wife again</a:t>
            </a:r>
            <a:r>
              <a:rPr lang="zh-CN" altLang="en-US" sz="3600" b="1" dirty="0" smtClean="0"/>
              <a:t>！</a:t>
            </a:r>
            <a:endParaRPr lang="zh-CN" altLang="en-US" sz="3600" b="1" dirty="0"/>
          </a:p>
        </p:txBody>
      </p:sp>
      <p:pic>
        <p:nvPicPr>
          <p:cNvPr id="2050" name="Picture 2" descr="C:\Users\tianp\OneDrive\桌面\讲章预备\1452122668-93100746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229430" cy="3105150"/>
          </a:xfrm>
          <a:prstGeom prst="rect">
            <a:avLst/>
          </a:prstGeom>
          <a:noFill/>
        </p:spPr>
      </p:pic>
      <p:pic>
        <p:nvPicPr>
          <p:cNvPr id="2051" name="Picture 3" descr="C:\Users\tianp\OneDrive\桌面\讲章预备\010-主耶稣被钉十字架-中景-ZB-201807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8789" y="2419351"/>
            <a:ext cx="4845211" cy="272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0085"/>
            <a:ext cx="9172636" cy="357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3257550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34315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一、歌</a:t>
            </a:r>
            <a:r>
              <a:rPr lang="zh-CN" altLang="en-US" sz="3600" b="1" dirty="0" smtClean="0"/>
              <a:t>篾不忠</a:t>
            </a:r>
            <a:r>
              <a:rPr lang="zh-CN" altLang="en-US" sz="3600" b="1" dirty="0" smtClean="0"/>
              <a:t>、先知深爱不弃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他们的母亲行了淫乱，怀他们的母做了可羞耻的事，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因为她说，我要随从所爱的</a:t>
            </a:r>
            <a:r>
              <a:rPr lang="zh-CN" altLang="en-US" sz="3600" b="1" dirty="0" smtClean="0"/>
              <a:t>，我的饼，水，羊毛，麻，油，酒都是他们给的。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>
                <a:solidFill>
                  <a:srgbClr val="0070C0"/>
                </a:solidFill>
              </a:rPr>
              <a:t>我要随从所爱的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/I will go after my lovers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 你们要与你们的母亲大大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争辩，因为她不是我的妻子，我也不是她的丈夫</a:t>
            </a:r>
            <a:r>
              <a:rPr lang="zh-CN" altLang="en-US" sz="3600" b="1" dirty="0" smtClean="0"/>
              <a:t>。叫她除掉脸上的淫像，和胸间的淫态。</a:t>
            </a:r>
            <a:r>
              <a:rPr lang="en-US" altLang="zh-CN" sz="3600" b="1" dirty="0" smtClean="0"/>
              <a:t>3 </a:t>
            </a:r>
            <a:r>
              <a:rPr lang="zh-CN" altLang="en-US" sz="3600" b="1" dirty="0" smtClean="0"/>
              <a:t>免得我剥她的衣服，使她赤体，与才生的时候一样，使她如旷野，如干旱之地，因渴而死 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3600" b="1" dirty="0" smtClean="0"/>
              <a:t>问题思考：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在这段婚姻关系之中，何西阿对歌篾到底有没有爱？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3 </a:t>
            </a:r>
            <a:r>
              <a:rPr lang="zh-CN" altLang="en-US" sz="3600" b="1" dirty="0" smtClean="0"/>
              <a:t>免得我剥她的衣服，使她赤体，与才生的时候一样，使她如旷野，如干旱之地，因渴而死 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>
                <a:solidFill>
                  <a:srgbClr val="0070C0"/>
                </a:solidFill>
              </a:rPr>
              <a:t>免得</a:t>
            </a:r>
            <a:r>
              <a:rPr lang="zh-CN" altLang="en-US" sz="3600" b="1" dirty="0" smtClean="0"/>
              <a:t>我剥她的衣服，使她赤体，与才生的时候一样，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【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免得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】</a:t>
            </a:r>
            <a:r>
              <a:rPr lang="zh-CN" altLang="en-US" sz="3600" b="1" dirty="0" smtClean="0"/>
              <a:t>使她如旷野，如干旱之地，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【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免得使她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】</a:t>
            </a:r>
            <a:r>
              <a:rPr lang="zh-CN" altLang="en-US" sz="3600" b="1" dirty="0" smtClean="0"/>
              <a:t>因渴而死。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8595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3:1</a:t>
            </a:r>
            <a:r>
              <a:rPr lang="zh-CN" altLang="en-US" sz="3600" b="1" dirty="0" smtClean="0"/>
              <a:t> 耶和华对我说，你再去爱一个淫妇，就是她情人所爱的。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endParaRPr lang="zh-CN" altLang="en-US" sz="3600" b="1" dirty="0"/>
          </a:p>
        </p:txBody>
      </p:sp>
      <p:pic>
        <p:nvPicPr>
          <p:cNvPr id="3074" name="Picture 2" descr="C:\Users\tianp\OneDrive\桌面\讲章预备\ziiuak5nfqoe6szhswe0roiirwh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1"/>
            <a:ext cx="4671466" cy="3714750"/>
          </a:xfrm>
          <a:prstGeom prst="rect">
            <a:avLst/>
          </a:prstGeom>
          <a:noFill/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4953000" y="1504950"/>
            <a:ext cx="4191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3:1 The Lord said to me, “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Go, show your love to your wife again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though she is loved by another and is an adulteress”.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何 </a:t>
            </a:r>
            <a:r>
              <a:rPr lang="en-US" altLang="zh-CN" sz="3600" b="1" dirty="0" smtClean="0"/>
              <a:t>6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 来吧，我们归向耶和华，他撕裂我们，也必医治；他打伤我们，也必缠裹。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1800" b="1" dirty="0" smtClean="0"/>
              <a:t/>
            </a:r>
            <a:br>
              <a:rPr lang="zh-CN" altLang="en-US" sz="1800" b="1" dirty="0" smtClean="0"/>
            </a:br>
            <a:r>
              <a:rPr lang="zh-CN" altLang="en-US" sz="3600" b="1" dirty="0" smtClean="0"/>
              <a:t>何 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2 </a:t>
            </a:r>
            <a:r>
              <a:rPr lang="zh-CN" altLang="en-US" sz="3600" b="1" dirty="0" smtClean="0"/>
              <a:t>我便用银子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十五舍客勒，大麦一贺梅珥半</a:t>
            </a:r>
            <a:r>
              <a:rPr lang="zh-CN" altLang="en-US" sz="3600" b="1" dirty="0" smtClean="0"/>
              <a:t>，买她归我。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800" b="1" dirty="0" smtClean="0"/>
              <a:t/>
            </a:r>
            <a:br>
              <a:rPr lang="en-US" altLang="zh-CN" sz="1800" b="1" dirty="0" smtClean="0"/>
            </a:br>
            <a:r>
              <a:rPr lang="zh-CN" altLang="en-US" sz="3600" b="1" dirty="0" smtClean="0"/>
              <a:t>利 </a:t>
            </a:r>
            <a:r>
              <a:rPr lang="en-US" altLang="zh-CN" sz="3600" b="1" dirty="0" smtClean="0"/>
              <a:t>27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16</a:t>
            </a:r>
            <a:r>
              <a:rPr lang="zh-CN" altLang="en-US" sz="3600" b="1" dirty="0" smtClean="0"/>
              <a:t>人若将承受为业的几分地分别为圣，归给耶和华，你要按这地撒种多少估定价值，若撒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大麦一贺梅珥，要估价五十舍客勒</a:t>
            </a:r>
            <a:r>
              <a:rPr lang="zh-CN" altLang="en-US" sz="3600" b="1" dirty="0" smtClean="0"/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二</a:t>
            </a:r>
            <a:r>
              <a:rPr lang="zh-CN" altLang="en-US" sz="3600" b="1" dirty="0" smtClean="0"/>
              <a:t>、民多背约、神爱恩典不</a:t>
            </a:r>
            <a:r>
              <a:rPr lang="zh-CN" altLang="en-US" sz="3600" b="1" dirty="0" smtClean="0"/>
              <a:t>尽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 赛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天哪，要听，地阿，侧耳而听。因为耶和华说，我养育儿女，将他们养大，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他们竟悖逆我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牛认识主人，驴认识主人的槽。以色列却不认识，我的民却不留意。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耶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12 </a:t>
            </a:r>
            <a:r>
              <a:rPr lang="zh-CN" altLang="en-US" sz="3600" b="1" dirty="0" smtClean="0"/>
              <a:t>耶和华说，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背道的以色列阿，回来吧</a:t>
            </a:r>
            <a:r>
              <a:rPr lang="zh-CN" altLang="en-US" sz="3600" b="1" dirty="0" smtClean="0"/>
              <a:t>。我必不怒目看你们。因为我是慈爱的，我必不永远存怒。这是耶和华说的</a:t>
            </a:r>
            <a:r>
              <a:rPr lang="en-US" altLang="zh-CN" sz="3600" b="1" dirty="0" smtClean="0"/>
              <a:t>……14</a:t>
            </a:r>
            <a:r>
              <a:rPr lang="zh-CN" altLang="en-US" sz="3600" b="1" dirty="0" smtClean="0"/>
              <a:t>耶和华说，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背道的儿女阿，回来吧</a:t>
            </a:r>
            <a:r>
              <a:rPr lang="zh-CN" altLang="en-US" sz="3600" b="1" dirty="0" smtClean="0"/>
              <a:t>。因为我作你们的丈夫，并且我必将你们从一城取一人，从一族取两人，带到锡安</a:t>
            </a:r>
            <a:r>
              <a:rPr lang="en-US" altLang="zh-CN" sz="3600" b="1" dirty="0" smtClean="0"/>
              <a:t>……22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你们这背道的儿女阿，回来吧</a:t>
            </a:r>
            <a:r>
              <a:rPr lang="zh-CN" altLang="en-US" sz="3600" b="1" dirty="0" smtClean="0"/>
              <a:t>。我要医治你们背道的病。看哪，我们来到你这里，因你是耶和华我们的神。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27823</TotalTime>
  <Words>451</Words>
  <Application>Microsoft Office PowerPoint</Application>
  <PresentationFormat>On-screen Show (16:9)</PresentationFormat>
  <Paragraphs>29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</vt:lpstr>
      <vt:lpstr>超越背叛的爱与恩典 何3：1-5</vt:lpstr>
      <vt:lpstr>祈祷/Prayer</vt:lpstr>
      <vt:lpstr>一、歌篾不忠、先知深爱不弃  5他们的母亲行了淫乱，怀他们的母做了可羞耻的事，因为她说，我要随从所爱的，我的饼，水，羊毛，麻，油，酒都是他们给的。  我要随从所爱的/I will go after my lovers</vt:lpstr>
      <vt:lpstr>2：2 你们要与你们的母亲大大争辩，因为她不是我的妻子，我也不是她的丈夫。叫她除掉脸上的淫像，和胸间的淫态。3 免得我剥她的衣服，使她赤体，与才生的时候一样，使她如旷野，如干旱之地，因渴而死 。  问题思考：          在这段婚姻关系之中，何西阿对歌篾到底有没有爱？</vt:lpstr>
      <vt:lpstr>3 免得我剥她的衣服，使她赤体，与才生的时候一样，使她如旷野，如干旱之地，因渴而死 。  免得我剥她的衣服，使她赤体，与才生的时候一样，【免得】使她如旷野，如干旱之地，【免得使她】因渴而死。</vt:lpstr>
      <vt:lpstr>3:1 耶和华对我说，你再去爱一个淫妇，就是她情人所爱的。 </vt:lpstr>
      <vt:lpstr>何 6：1 来吧，我们归向耶和华，他撕裂我们，也必医治；他打伤我们，也必缠裹。  何 3：2 我便用银子十五舍客勒，大麦一贺梅珥半，买她归我。  利 27：16人若将承受为业的几分地分别为圣，归给耶和华，你要按这地撒种多少估定价值，若撒大麦一贺梅珥，要估价五十舍客勒。</vt:lpstr>
      <vt:lpstr>二、民多背约、神爱恩典不尽   赛1：2天哪，要听，地阿，侧耳而听。因为耶和华说，我养育儿女，将他们养大，他们竟悖逆我。3牛认识主人，驴认识主人的槽。以色列却不认识，我的民却不留意。</vt:lpstr>
      <vt:lpstr>耶3：12 耶和华说，背道的以色列阿，回来吧。我必不怒目看你们。因为我是慈爱的，我必不永远存怒。这是耶和华说的……14耶和华说，背道的儿女阿，回来吧。因为我作你们的丈夫，并且我必将你们从一城取一人，从一族取两人，带到锡安……22你们这背道的儿女阿，回来吧。我要医治你们背道的病。看哪，我们来到你这里，因你是耶和华我们的神。</vt:lpstr>
      <vt:lpstr>何3：1耶和华对我说，你再去爱一个淫妇，就是她情人所爱的，好像以色列人。虽然偏向别神，喜爱葡萄饼，耶和华还是爱他们。</vt:lpstr>
      <vt:lpstr>一、</vt:lpstr>
      <vt:lpstr>“若不是被圣灵感动，没有能说耶稣是主的”                                                    林前12：3</vt:lpstr>
      <vt:lpstr>加4：4 乃至时候满足，神就差遣他的儿子，为女子所生，且生在律法以下。  太1：21，她将要生一个儿子，你要给他起名叫耶稣，因他要将自己的百姓从罪恶里救出来。</vt:lpstr>
      <vt:lpstr>Go, show your love to your wife again！</vt:lpstr>
      <vt:lpstr>总结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1600</cp:revision>
  <dcterms:modified xsi:type="dcterms:W3CDTF">2025-08-23T15:41:25Z</dcterms:modified>
</cp:coreProperties>
</file>